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template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authors.xml" ContentType="application/vnd.ms-powerpoint.author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</p:sldIdLst>
  <p:sldSz cx="32399288" cy="43200638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38BEAB46-EACF-0819-DF0C-BB337C39B7D5}" name="ADRIANA GUTIERREZ DIEZ" initials="AG" userId="S::adriana.gutierrezdz@uanl.edu.mx::522d2d98-be99-44f4-8ec4-6e7ab73f2b5a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568" autoAdjust="0"/>
    <p:restoredTop sz="94660"/>
  </p:normalViewPr>
  <p:slideViewPr>
    <p:cSldViewPr snapToGrid="0">
      <p:cViewPr varScale="1">
        <p:scale>
          <a:sx n="17" d="100"/>
          <a:sy n="17" d="100"/>
        </p:scale>
        <p:origin x="3420" y="12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microsoft.com/office/2018/10/relationships/authors" Target="authors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JPG"/><Relationship Id="rId4" Type="http://schemas.microsoft.com/office/2007/relationships/hdphoto" Target="../media/hdphoto1.wdp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EE592C-EB93-4780-91B3-0B0A80F7F3E4}" type="datetimeFigureOut">
              <a:rPr lang="es-MX" smtClean="0"/>
              <a:t>31/08/2026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89381-3B15-4AE6-B73E-0A203C173AF7}" type="slidenum">
              <a:rPr lang="es-MX" smtClean="0"/>
              <a:t>‹Nº›</a:t>
            </a:fld>
            <a:endParaRPr lang="es-MX"/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8C0B9691-CD03-5E5D-533A-A581350D2662}"/>
              </a:ext>
            </a:extLst>
          </p:cNvPr>
          <p:cNvSpPr txBox="1"/>
          <p:nvPr userDrawn="1"/>
        </p:nvSpPr>
        <p:spPr>
          <a:xfrm>
            <a:off x="939755" y="4682186"/>
            <a:ext cx="30387608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MX" sz="4000" b="1" dirty="0" smtClean="0">
                <a:ln>
                  <a:noFill/>
                </a:ln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Nombre Apellido-Apellido</a:t>
            </a:r>
            <a:r>
              <a:rPr lang="es-ES_tradnl" sz="4000" b="1" baseline="30000" dirty="0" smtClean="0">
                <a:ln>
                  <a:noFill/>
                </a:ln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1</a:t>
            </a:r>
            <a:r>
              <a:rPr lang="es-MX" sz="4000" dirty="0">
                <a:ln>
                  <a:noFill/>
                </a:ln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; </a:t>
            </a:r>
            <a:r>
              <a:rPr lang="es-MX" sz="4000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Nombre </a:t>
            </a:r>
            <a:r>
              <a:rPr lang="es-MX" sz="4000" dirty="0" smtClean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Apellido-Apellido</a:t>
            </a:r>
            <a:r>
              <a:rPr lang="es-ES_tradnl" sz="4000" baseline="30000" dirty="0" smtClean="0">
                <a:ln>
                  <a:noFill/>
                </a:ln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2</a:t>
            </a:r>
            <a:r>
              <a:rPr lang="es-MX" sz="4000" dirty="0">
                <a:ln>
                  <a:noFill/>
                </a:ln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, </a:t>
            </a:r>
            <a:r>
              <a:rPr lang="es-MX" sz="4000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Nombre </a:t>
            </a:r>
            <a:r>
              <a:rPr lang="es-MX" sz="4000" dirty="0" smtClean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Apellido-Apellido</a:t>
            </a:r>
            <a:r>
              <a:rPr lang="es-ES_tradnl" sz="4000" baseline="30000" dirty="0" smtClean="0">
                <a:ln>
                  <a:noFill/>
                </a:ln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1</a:t>
            </a:r>
            <a:r>
              <a:rPr lang="es-ES_tradnl" sz="4000" dirty="0">
                <a:ln>
                  <a:noFill/>
                </a:ln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, </a:t>
            </a:r>
            <a:r>
              <a:rPr lang="es-MX" sz="4000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Nombre </a:t>
            </a:r>
            <a:r>
              <a:rPr lang="es-MX" sz="4000" dirty="0" smtClean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Apellido-Apellido</a:t>
            </a:r>
            <a:r>
              <a:rPr lang="es-ES_tradnl" sz="4000" baseline="30000" dirty="0" smtClean="0">
                <a:ln>
                  <a:noFill/>
                </a:ln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3</a:t>
            </a:r>
            <a:endParaRPr lang="es-MX" sz="4000" dirty="0">
              <a:ln>
                <a:noFill/>
              </a:ln>
              <a:solidFill>
                <a:srgbClr val="000000"/>
              </a:solidFill>
              <a:effectLst/>
              <a:uFill>
                <a:solidFill>
                  <a:srgbClr val="000000"/>
                </a:solidFill>
              </a:uFill>
              <a:latin typeface="Arial" panose="020B0604020202020204" pitchFamily="34" charset="0"/>
              <a:ea typeface="Arial Unicode MS"/>
              <a:cs typeface="Arial" panose="020B0604020202020204" pitchFamily="34" charset="0"/>
            </a:endParaRPr>
          </a:p>
          <a:p>
            <a:pPr algn="ctr"/>
            <a:r>
              <a:rPr lang="es-ES_tradnl" sz="4000" baseline="30000" dirty="0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1</a:t>
            </a:r>
            <a:r>
              <a:rPr lang="es-ES_tradnl" sz="4000" dirty="0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Adscripción. </a:t>
            </a:r>
            <a:r>
              <a:rPr lang="es-ES" sz="4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Email: </a:t>
            </a:r>
            <a:endParaRPr lang="es-MX" sz="40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/>
            <a:r>
              <a:rPr lang="es-ES_tradnl" sz="4000" baseline="30000" dirty="0" smtClean="0">
                <a:ln>
                  <a:noFill/>
                </a:ln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2</a:t>
            </a:r>
            <a:r>
              <a:rPr lang="es-ES_tradnl" sz="4000" dirty="0" smtClean="0">
                <a:ln>
                  <a:noFill/>
                </a:ln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Adscripción – </a:t>
            </a:r>
            <a:r>
              <a:rPr lang="es-MX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Este </a:t>
            </a:r>
            <a:r>
              <a:rPr lang="es-MX" sz="4000" dirty="0">
                <a:latin typeface="Arial" panose="020B0604020202020204" pitchFamily="34" charset="0"/>
                <a:cs typeface="Arial" panose="020B0604020202020204" pitchFamily="34" charset="0"/>
              </a:rPr>
              <a:t>es </a:t>
            </a:r>
            <a:r>
              <a:rPr lang="es-MX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el tamaño de letra que </a:t>
            </a:r>
            <a:r>
              <a:rPr lang="es-MX" sz="4000" dirty="0">
                <a:latin typeface="Arial" panose="020B0604020202020204" pitchFamily="34" charset="0"/>
                <a:cs typeface="Arial" panose="020B0604020202020204" pitchFamily="34" charset="0"/>
              </a:rPr>
              <a:t>podría utilizar. </a:t>
            </a:r>
            <a:r>
              <a:rPr lang="es-ES_tradnl" sz="4000" dirty="0" smtClean="0">
                <a:ln>
                  <a:noFill/>
                </a:ln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. </a:t>
            </a:r>
            <a:endParaRPr lang="es-MX" sz="4000" dirty="0">
              <a:ln>
                <a:noFill/>
              </a:ln>
              <a:solidFill>
                <a:srgbClr val="000000"/>
              </a:solidFill>
              <a:effectLst/>
              <a:uFill>
                <a:solidFill>
                  <a:srgbClr val="000000"/>
                </a:solidFill>
              </a:uFill>
              <a:latin typeface="Arial" panose="020B0604020202020204" pitchFamily="34" charset="0"/>
              <a:ea typeface="Arial Unicode MS"/>
              <a:cs typeface="Arial" panose="020B0604020202020204" pitchFamily="34" charset="0"/>
            </a:endParaRPr>
          </a:p>
          <a:p>
            <a:pPr algn="ctr"/>
            <a:r>
              <a:rPr lang="es-ES" sz="4000" baseline="300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3</a:t>
            </a:r>
            <a:r>
              <a:rPr lang="es-ES" sz="40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Adscripción</a:t>
            </a:r>
            <a:r>
              <a:rPr lang="es-ES_tradnl" sz="4000" dirty="0" smtClean="0">
                <a:ln>
                  <a:noFill/>
                </a:ln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 </a:t>
            </a:r>
            <a:endParaRPr lang="es-MX" sz="4000" dirty="0">
              <a:ln>
                <a:noFill/>
              </a:ln>
              <a:solidFill>
                <a:srgbClr val="000000"/>
              </a:solidFill>
              <a:effectLst/>
              <a:uFill>
                <a:solidFill>
                  <a:srgbClr val="000000"/>
                </a:solidFill>
              </a:uFill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16D68578-C75C-7A48-5435-93714DE03BE4}"/>
              </a:ext>
            </a:extLst>
          </p:cNvPr>
          <p:cNvSpPr txBox="1"/>
          <p:nvPr userDrawn="1"/>
        </p:nvSpPr>
        <p:spPr>
          <a:xfrm>
            <a:off x="730377" y="7552734"/>
            <a:ext cx="15120000" cy="6942542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pPr algn="just">
              <a:lnSpc>
                <a:spcPct val="107000"/>
              </a:lnSpc>
            </a:pPr>
            <a:r>
              <a:rPr lang="es-MX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Introducción</a:t>
            </a:r>
          </a:p>
          <a:p>
            <a:pPr algn="just">
              <a:lnSpc>
                <a:spcPct val="107000"/>
              </a:lnSpc>
            </a:pPr>
            <a:r>
              <a:rPr lang="es-MX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Tamaño de letra variable, podría aumentarlo o disminuirlo, siempre y cuando la medida no sea menor al indicado en el pie de Figura. </a:t>
            </a:r>
            <a:r>
              <a:rPr lang="es-ES" sz="3200" dirty="0" smtClean="0">
                <a:ln>
                  <a:noFill/>
                </a:ln>
                <a:effectLst/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 </a:t>
            </a:r>
            <a:r>
              <a:rPr lang="es-ES" sz="3200" dirty="0" err="1" smtClean="0">
                <a:ln>
                  <a:noFill/>
                </a:ln>
                <a:effectLst/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 smtClean="0">
                <a:ln>
                  <a:noFill/>
                </a:ln>
                <a:effectLst/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 smtClean="0">
                <a:ln>
                  <a:noFill/>
                </a:ln>
                <a:effectLst/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 smtClean="0">
                <a:ln>
                  <a:noFill/>
                </a:ln>
                <a:effectLst/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 smtClean="0">
                <a:ln>
                  <a:noFill/>
                </a:ln>
                <a:effectLst/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 smtClean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 smtClean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 smtClean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 smtClean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 smtClean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 smtClean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 smtClean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 smtClean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 smtClean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 smtClean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 smtClean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 smtClean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 smtClean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 smtClean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 smtClean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 smtClean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 smtClean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 smtClean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 smtClean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 smtClean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 smtClean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 smtClean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 smtClean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 smtClean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texto.Texto</a:t>
            </a:r>
            <a:r>
              <a:rPr lang="es-ES" sz="3200" dirty="0" smtClean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 smtClean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 smtClean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 smtClean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 smtClean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.</a:t>
            </a:r>
            <a:endParaRPr lang="es-MX" sz="3200" b="1" strike="sngStrike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07000"/>
              </a:lnSpc>
            </a:pPr>
            <a:endParaRPr lang="es-MX" sz="3200" b="1" strike="sngStrike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22386B4D-10F3-DA2F-2387-6EC9B3B7D5AF}"/>
              </a:ext>
            </a:extLst>
          </p:cNvPr>
          <p:cNvSpPr txBox="1"/>
          <p:nvPr userDrawn="1"/>
        </p:nvSpPr>
        <p:spPr>
          <a:xfrm>
            <a:off x="1034517" y="2010209"/>
            <a:ext cx="30292845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8000" b="1" dirty="0" smtClean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ESCRIBA EL TÍTULO DE SU INVESTIGACIÓN AQUÍ, </a:t>
            </a:r>
          </a:p>
          <a:p>
            <a:pPr algn="ctr"/>
            <a:r>
              <a:rPr lang="es-ES" sz="8000" b="1" dirty="0" smtClean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POR FAVOR CONSIDERE UN MÁXIMO 15 PALABRAS</a:t>
            </a:r>
            <a:endParaRPr lang="es-MX" sz="8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E7BAE206-8CA1-6C79-72C3-3C33CA35701B}"/>
              </a:ext>
            </a:extLst>
          </p:cNvPr>
          <p:cNvSpPr txBox="1">
            <a:spLocks/>
          </p:cNvSpPr>
          <p:nvPr userDrawn="1"/>
        </p:nvSpPr>
        <p:spPr>
          <a:xfrm>
            <a:off x="1175321" y="34433297"/>
            <a:ext cx="1423011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MX" sz="2800" dirty="0">
                <a:latin typeface="Arial" panose="020B0604020202020204" pitchFamily="34" charset="0"/>
                <a:cs typeface="Arial" panose="020B0604020202020204" pitchFamily="34" charset="0"/>
              </a:rPr>
              <a:t>Figura 1. </a:t>
            </a:r>
            <a:r>
              <a:rPr lang="es-MX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Esta es la medida de letra más pequeña que podría utilizar. </a:t>
            </a:r>
            <a:r>
              <a:rPr lang="es-ES" sz="28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Texto </a:t>
            </a:r>
            <a:r>
              <a:rPr lang="es-ES" sz="280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texto</a:t>
            </a:r>
            <a:r>
              <a:rPr lang="es-ES" sz="28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sz="280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texto</a:t>
            </a:r>
            <a:r>
              <a:rPr lang="es-ES" sz="28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sz="280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texto</a:t>
            </a:r>
            <a:r>
              <a:rPr lang="es-ES" sz="28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sz="280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texto</a:t>
            </a:r>
            <a:r>
              <a:rPr lang="es-ES" sz="28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sz="280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texto</a:t>
            </a:r>
            <a:r>
              <a:rPr lang="es-ES" sz="28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sz="280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texto</a:t>
            </a:r>
            <a:r>
              <a:rPr lang="es-ES" sz="28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sz="280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texto</a:t>
            </a:r>
            <a:r>
              <a:rPr lang="es-ES" sz="28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sz="280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texto</a:t>
            </a:r>
            <a:r>
              <a:rPr lang="es-ES" sz="28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sz="280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texto</a:t>
            </a:r>
            <a:r>
              <a:rPr lang="es-ES" sz="28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sz="2800" dirty="0" err="1" smtClean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 smtClean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 smtClean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endParaRPr lang="es-MX" sz="28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EB28C115-1B4E-C6DB-35F9-00E51EAA1D5D}"/>
              </a:ext>
            </a:extLst>
          </p:cNvPr>
          <p:cNvSpPr txBox="1"/>
          <p:nvPr userDrawn="1"/>
        </p:nvSpPr>
        <p:spPr>
          <a:xfrm>
            <a:off x="16672349" y="36057501"/>
            <a:ext cx="15120000" cy="532453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s-MX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Bibliografía</a:t>
            </a:r>
            <a:r>
              <a:rPr lang="es-MX" sz="2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895350" indent="-895350" algn="just"/>
            <a:r>
              <a:rPr lang="es-MX" sz="2800" dirty="0">
                <a:latin typeface="Arial" panose="020B0604020202020204" pitchFamily="34" charset="0"/>
                <a:cs typeface="Arial" panose="020B0604020202020204" pitchFamily="34" charset="0"/>
              </a:rPr>
              <a:t>Esta es la letra más pequeña que podría utilizar. </a:t>
            </a:r>
            <a:r>
              <a:rPr lang="es-ES" sz="2800" dirty="0" smtClean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 smtClean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 smtClean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.</a:t>
            </a:r>
          </a:p>
          <a:p>
            <a:pPr marL="895350" indent="-895350" algn="just"/>
            <a:r>
              <a:rPr lang="es-ES" sz="2800" dirty="0" smtClean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 smtClean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endParaRPr lang="es-ES" sz="2800" dirty="0" smtClean="0">
              <a:uFill>
                <a:solidFill>
                  <a:srgbClr val="000000"/>
                </a:solidFill>
              </a:uFill>
              <a:latin typeface="Arial" panose="020B0604020202020204" pitchFamily="34" charset="0"/>
              <a:ea typeface="Arial Unicode MS"/>
              <a:cs typeface="Arial" panose="020B0604020202020204" pitchFamily="34" charset="0"/>
            </a:endParaRPr>
          </a:p>
          <a:p>
            <a:pPr marL="895350" indent="-895350" algn="just"/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 smtClean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endParaRPr lang="es-ES" sz="2800" dirty="0" smtClean="0">
              <a:uFill>
                <a:solidFill>
                  <a:srgbClr val="000000"/>
                </a:solidFill>
              </a:uFill>
              <a:latin typeface="Arial" panose="020B0604020202020204" pitchFamily="34" charset="0"/>
              <a:ea typeface="Arial Unicode MS"/>
              <a:cs typeface="Arial" panose="020B0604020202020204" pitchFamily="34" charset="0"/>
            </a:endParaRPr>
          </a:p>
          <a:p>
            <a:pPr marL="895350" indent="-895350" algn="just"/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 smtClean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endParaRPr lang="es-ES" sz="2800" dirty="0" smtClean="0">
              <a:uFill>
                <a:solidFill>
                  <a:srgbClr val="000000"/>
                </a:solidFill>
              </a:uFill>
              <a:latin typeface="Arial" panose="020B0604020202020204" pitchFamily="34" charset="0"/>
              <a:ea typeface="Arial Unicode MS"/>
              <a:cs typeface="Arial" panose="020B0604020202020204" pitchFamily="34" charset="0"/>
            </a:endParaRPr>
          </a:p>
          <a:p>
            <a:pPr marL="895350" indent="-895350" algn="just"/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endParaRPr lang="es-ES" sz="2800" dirty="0" smtClean="0">
              <a:uFill>
                <a:solidFill>
                  <a:srgbClr val="000000"/>
                </a:solidFill>
              </a:uFill>
              <a:latin typeface="Arial" panose="020B0604020202020204" pitchFamily="34" charset="0"/>
              <a:ea typeface="Arial Unicode MS"/>
              <a:cs typeface="Arial" panose="020B0604020202020204" pitchFamily="34" charset="0"/>
            </a:endParaRPr>
          </a:p>
        </p:txBody>
      </p:sp>
      <p:pic>
        <p:nvPicPr>
          <p:cNvPr id="12" name="Imagen 11">
            <a:extLst>
              <a:ext uri="{FF2B5EF4-FFF2-40B4-BE49-F238E27FC236}">
                <a16:creationId xmlns:a16="http://schemas.microsoft.com/office/drawing/2014/main" id="{C6781BA7-508D-8A6D-FAF1-FBA5EC04EC0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09893" y="14952344"/>
            <a:ext cx="14844913" cy="9729548"/>
          </a:xfrm>
          <a:prstGeom prst="rect">
            <a:avLst/>
          </a:prstGeom>
        </p:spPr>
      </p:pic>
      <p:sp>
        <p:nvSpPr>
          <p:cNvPr id="13" name="CuadroTexto 12">
            <a:extLst>
              <a:ext uri="{FF2B5EF4-FFF2-40B4-BE49-F238E27FC236}">
                <a16:creationId xmlns:a16="http://schemas.microsoft.com/office/drawing/2014/main" id="{16D68578-C75C-7A48-5435-93714DE03BE4}"/>
              </a:ext>
            </a:extLst>
          </p:cNvPr>
          <p:cNvSpPr txBox="1"/>
          <p:nvPr userDrawn="1"/>
        </p:nvSpPr>
        <p:spPr>
          <a:xfrm>
            <a:off x="16672349" y="7552734"/>
            <a:ext cx="15120000" cy="7469481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pPr algn="just">
              <a:lnSpc>
                <a:spcPct val="107000"/>
              </a:lnSpc>
            </a:pPr>
            <a:r>
              <a:rPr lang="es-MX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Resultados</a:t>
            </a:r>
          </a:p>
          <a:p>
            <a:pPr algn="just">
              <a:lnSpc>
                <a:spcPct val="107000"/>
              </a:lnSpc>
            </a:pPr>
            <a:r>
              <a:rPr lang="es-MX" sz="3200" dirty="0">
                <a:latin typeface="Arial" panose="020B0604020202020204" pitchFamily="34" charset="0"/>
                <a:cs typeface="Arial" panose="020B0604020202020204" pitchFamily="34" charset="0"/>
              </a:rPr>
              <a:t>Tamaño de letra variable, podría aumentarlo o disminuirlo, siempre y cuando la medida no sea menor al indicado en el pie de </a:t>
            </a:r>
            <a:r>
              <a:rPr lang="es-MX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Figura. T</a:t>
            </a:r>
            <a:r>
              <a:rPr lang="es-ES" sz="3200" dirty="0" err="1" smtClean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exto</a:t>
            </a:r>
            <a:r>
              <a:rPr lang="es-ES" sz="3200" dirty="0" smtClean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texto.Texto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texto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 smtClean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 smtClean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 smtClean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.</a:t>
            </a:r>
            <a:endParaRPr lang="es-MX" sz="3200" b="1" strike="sngStrike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16D68578-C75C-7A48-5435-93714DE03BE4}"/>
              </a:ext>
            </a:extLst>
          </p:cNvPr>
          <p:cNvSpPr txBox="1"/>
          <p:nvPr userDrawn="1"/>
        </p:nvSpPr>
        <p:spPr>
          <a:xfrm>
            <a:off x="730377" y="20128544"/>
            <a:ext cx="15120000" cy="5888663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pPr algn="just">
              <a:lnSpc>
                <a:spcPct val="107000"/>
              </a:lnSpc>
            </a:pPr>
            <a:r>
              <a:rPr lang="es-MX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Materiales y Métodos</a:t>
            </a:r>
          </a:p>
          <a:p>
            <a:pPr algn="just">
              <a:lnSpc>
                <a:spcPct val="107000"/>
              </a:lnSpc>
            </a:pPr>
            <a:r>
              <a:rPr lang="es-MX" sz="3200" dirty="0">
                <a:latin typeface="Arial" panose="020B0604020202020204" pitchFamily="34" charset="0"/>
                <a:cs typeface="Arial" panose="020B0604020202020204" pitchFamily="34" charset="0"/>
              </a:rPr>
              <a:t>Tamaño de letra variable, podría aumentarlo o disminuirlo, siempre y cuando la medida no sea menor al indicado en el pie de </a:t>
            </a:r>
            <a:r>
              <a:rPr lang="es-MX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Figura. </a:t>
            </a:r>
            <a:r>
              <a:rPr lang="es-ES" sz="3200" dirty="0" smtClean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texto.Texto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texto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 smtClean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.</a:t>
            </a:r>
            <a:endParaRPr lang="es-MX" sz="3200" b="1" strike="sngStrike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id="{16D68578-C75C-7A48-5435-93714DE03BE4}"/>
              </a:ext>
            </a:extLst>
          </p:cNvPr>
          <p:cNvSpPr txBox="1"/>
          <p:nvPr userDrawn="1"/>
        </p:nvSpPr>
        <p:spPr>
          <a:xfrm>
            <a:off x="730377" y="35744328"/>
            <a:ext cx="15120000" cy="5361724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pPr algn="just">
              <a:lnSpc>
                <a:spcPct val="107000"/>
              </a:lnSpc>
            </a:pPr>
            <a:r>
              <a:rPr lang="es-MX" sz="3200" dirty="0">
                <a:latin typeface="Arial" panose="020B0604020202020204" pitchFamily="34" charset="0"/>
                <a:cs typeface="Arial" panose="020B0604020202020204" pitchFamily="34" charset="0"/>
              </a:rPr>
              <a:t>Tamaño de letra variable, podría aumentarlo o disminuirlo, siempre y cuando la medida no sea menor al indicado en el pie de </a:t>
            </a:r>
            <a:r>
              <a:rPr lang="es-MX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Figura. </a:t>
            </a:r>
            <a:r>
              <a:rPr lang="es-ES" sz="3200" dirty="0" smtClean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texto.Texto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texto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 smtClean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 smtClean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 smtClean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.</a:t>
            </a:r>
            <a:endParaRPr lang="es-MX" sz="3200" b="1" strike="sngStrike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CuadroTexto 15">
            <a:extLst>
              <a:ext uri="{FF2B5EF4-FFF2-40B4-BE49-F238E27FC236}">
                <a16:creationId xmlns:a16="http://schemas.microsoft.com/office/drawing/2014/main" id="{16D68578-C75C-7A48-5435-93714DE03BE4}"/>
              </a:ext>
            </a:extLst>
          </p:cNvPr>
          <p:cNvSpPr txBox="1"/>
          <p:nvPr userDrawn="1"/>
        </p:nvSpPr>
        <p:spPr>
          <a:xfrm>
            <a:off x="16672349" y="26550135"/>
            <a:ext cx="15120000" cy="9050298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pPr algn="just">
              <a:lnSpc>
                <a:spcPct val="107000"/>
              </a:lnSpc>
            </a:pPr>
            <a:r>
              <a:rPr lang="es-MX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Conclusiones</a:t>
            </a:r>
          </a:p>
          <a:p>
            <a:pPr algn="just">
              <a:lnSpc>
                <a:spcPct val="107000"/>
              </a:lnSpc>
            </a:pPr>
            <a:r>
              <a:rPr lang="es-MX" sz="3200" dirty="0">
                <a:latin typeface="Arial" panose="020B0604020202020204" pitchFamily="34" charset="0"/>
                <a:cs typeface="Arial" panose="020B0604020202020204" pitchFamily="34" charset="0"/>
              </a:rPr>
              <a:t>Tamaño de letra variable, podría aumentarlo o disminuirlo, siempre y cuando la medida no sea menor al indicado en el pie de </a:t>
            </a:r>
            <a:r>
              <a:rPr lang="es-MX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Figura. </a:t>
            </a:r>
            <a:r>
              <a:rPr lang="es-ES" sz="3200" dirty="0" smtClean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 smtClean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 smtClean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.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Texto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 smtClean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 smtClean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.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Texto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 smtClean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 smtClean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.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Texto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 smtClean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 smtClean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.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Texto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. Texto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. Texto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 smtClean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 smtClean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.</a:t>
            </a:r>
            <a:endParaRPr lang="es-MX" sz="3200" b="1" strike="sngStrike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7" name="Imagen 16"/>
          <p:cNvPicPr>
            <a:picLocks noChangeAspect="1"/>
          </p:cNvPicPr>
          <p:nvPr userDrawn="1"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Texturizer/>
                    </a14:imgEffect>
                    <a14:imgEffect>
                      <a14:sharpenSoften amount="-250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2250" y="14325258"/>
            <a:ext cx="12376254" cy="5446364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8" name="Imagen 17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6588" y="26374129"/>
            <a:ext cx="14027579" cy="7702246"/>
          </a:xfrm>
          <a:prstGeom prst="rect">
            <a:avLst/>
          </a:prstGeom>
        </p:spPr>
      </p:pic>
      <p:sp>
        <p:nvSpPr>
          <p:cNvPr id="19" name="CuadroTexto 18">
            <a:extLst>
              <a:ext uri="{FF2B5EF4-FFF2-40B4-BE49-F238E27FC236}">
                <a16:creationId xmlns:a16="http://schemas.microsoft.com/office/drawing/2014/main" id="{E7BAE206-8CA1-6C79-72C3-3C33CA35701B}"/>
              </a:ext>
            </a:extLst>
          </p:cNvPr>
          <p:cNvSpPr txBox="1">
            <a:spLocks/>
          </p:cNvSpPr>
          <p:nvPr userDrawn="1"/>
        </p:nvSpPr>
        <p:spPr>
          <a:xfrm>
            <a:off x="17117293" y="25138960"/>
            <a:ext cx="1423011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MX" sz="2800" dirty="0">
                <a:latin typeface="Arial" panose="020B0604020202020204" pitchFamily="34" charset="0"/>
                <a:cs typeface="Arial" panose="020B0604020202020204" pitchFamily="34" charset="0"/>
              </a:rPr>
              <a:t>Figura </a:t>
            </a:r>
            <a:r>
              <a:rPr lang="es-MX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2. </a:t>
            </a:r>
            <a:r>
              <a:rPr lang="es-MX" sz="2800" dirty="0">
                <a:latin typeface="Arial" panose="020B0604020202020204" pitchFamily="34" charset="0"/>
                <a:cs typeface="Arial" panose="020B0604020202020204" pitchFamily="34" charset="0"/>
              </a:rPr>
              <a:t>Esta es </a:t>
            </a:r>
            <a:r>
              <a:rPr lang="es-MX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la medida de </a:t>
            </a:r>
            <a:r>
              <a:rPr lang="es-MX" sz="2800" dirty="0">
                <a:latin typeface="Arial" panose="020B0604020202020204" pitchFamily="34" charset="0"/>
                <a:cs typeface="Arial" panose="020B0604020202020204" pitchFamily="34" charset="0"/>
              </a:rPr>
              <a:t>letra más pequeña que podría utilizar. </a:t>
            </a:r>
            <a:r>
              <a:rPr lang="es-ES" sz="28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Texto </a:t>
            </a:r>
            <a:r>
              <a:rPr lang="es-ES" sz="280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texto</a:t>
            </a:r>
            <a:r>
              <a:rPr lang="es-ES" sz="28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sz="280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texto</a:t>
            </a:r>
            <a:r>
              <a:rPr lang="es-ES" sz="28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sz="280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texto</a:t>
            </a:r>
            <a:r>
              <a:rPr lang="es-ES" sz="28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sz="280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texto</a:t>
            </a:r>
            <a:r>
              <a:rPr lang="es-ES" sz="28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sz="280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texto</a:t>
            </a:r>
            <a:r>
              <a:rPr lang="es-ES" sz="28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sz="280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texto</a:t>
            </a:r>
            <a:r>
              <a:rPr lang="es-ES" sz="28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sz="280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texto</a:t>
            </a:r>
            <a:r>
              <a:rPr lang="es-ES" sz="28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sz="280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texto</a:t>
            </a:r>
            <a:r>
              <a:rPr lang="es-ES" sz="28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sz="280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texto</a:t>
            </a:r>
            <a:r>
              <a:rPr lang="es-ES" sz="28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sz="2800" dirty="0" err="1" smtClean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 smtClean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smtClean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.</a:t>
            </a:r>
            <a:endParaRPr lang="es-MX" sz="28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79882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EE592C-EB93-4780-91B3-0B0A80F7F3E4}" type="datetimeFigureOut">
              <a:rPr lang="es-MX" smtClean="0"/>
              <a:t>31/08/2026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89381-3B15-4AE6-B73E-0A203C173AF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3953952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10578" y="10770172"/>
            <a:ext cx="27944386" cy="17970262"/>
          </a:xfrm>
        </p:spPr>
        <p:txBody>
          <a:bodyPr anchor="b"/>
          <a:lstStyle>
            <a:lvl1pPr>
              <a:defRPr sz="21259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10578" y="28910440"/>
            <a:ext cx="27944386" cy="9450136"/>
          </a:xfrm>
        </p:spPr>
        <p:txBody>
          <a:bodyPr/>
          <a:lstStyle>
            <a:lvl1pPr marL="0" indent="0">
              <a:buNone/>
              <a:defRPr sz="8504">
                <a:solidFill>
                  <a:schemeClr val="tx1"/>
                </a:solidFill>
              </a:defRPr>
            </a:lvl1pPr>
            <a:lvl2pPr marL="1619951" indent="0">
              <a:buNone/>
              <a:defRPr sz="7086">
                <a:solidFill>
                  <a:schemeClr val="tx1">
                    <a:tint val="75000"/>
                  </a:schemeClr>
                </a:solidFill>
              </a:defRPr>
            </a:lvl2pPr>
            <a:lvl3pPr marL="3239902" indent="0">
              <a:buNone/>
              <a:defRPr sz="6378">
                <a:solidFill>
                  <a:schemeClr val="tx1">
                    <a:tint val="75000"/>
                  </a:schemeClr>
                </a:solidFill>
              </a:defRPr>
            </a:lvl3pPr>
            <a:lvl4pPr marL="4859853" indent="0">
              <a:buNone/>
              <a:defRPr sz="5669">
                <a:solidFill>
                  <a:schemeClr val="tx1">
                    <a:tint val="75000"/>
                  </a:schemeClr>
                </a:solidFill>
              </a:defRPr>
            </a:lvl4pPr>
            <a:lvl5pPr marL="6479804" indent="0">
              <a:buNone/>
              <a:defRPr sz="5669">
                <a:solidFill>
                  <a:schemeClr val="tx1">
                    <a:tint val="75000"/>
                  </a:schemeClr>
                </a:solidFill>
              </a:defRPr>
            </a:lvl5pPr>
            <a:lvl6pPr marL="8099755" indent="0">
              <a:buNone/>
              <a:defRPr sz="5669">
                <a:solidFill>
                  <a:schemeClr val="tx1">
                    <a:tint val="75000"/>
                  </a:schemeClr>
                </a:solidFill>
              </a:defRPr>
            </a:lvl6pPr>
            <a:lvl7pPr marL="9719706" indent="0">
              <a:buNone/>
              <a:defRPr sz="5669">
                <a:solidFill>
                  <a:schemeClr val="tx1">
                    <a:tint val="75000"/>
                  </a:schemeClr>
                </a:solidFill>
              </a:defRPr>
            </a:lvl7pPr>
            <a:lvl8pPr marL="11339657" indent="0">
              <a:buNone/>
              <a:defRPr sz="5669">
                <a:solidFill>
                  <a:schemeClr val="tx1">
                    <a:tint val="75000"/>
                  </a:schemeClr>
                </a:solidFill>
              </a:defRPr>
            </a:lvl8pPr>
            <a:lvl9pPr marL="12959608" indent="0">
              <a:buNone/>
              <a:defRPr sz="5669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EE592C-EB93-4780-91B3-0B0A80F7F3E4}" type="datetimeFigureOut">
              <a:rPr lang="es-MX" smtClean="0"/>
              <a:t>31/08/2026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89381-3B15-4AE6-B73E-0A203C173AF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9866163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227451" y="11500170"/>
            <a:ext cx="13769697" cy="2741040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6402140" y="11500170"/>
            <a:ext cx="13769697" cy="2741040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EE592C-EB93-4780-91B3-0B0A80F7F3E4}" type="datetimeFigureOut">
              <a:rPr lang="es-MX" smtClean="0"/>
              <a:t>31/08/2026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89381-3B15-4AE6-B73E-0A203C173AF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5786520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31671" y="2300044"/>
            <a:ext cx="27944386" cy="8350126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675" y="10590160"/>
            <a:ext cx="13706415" cy="5190073"/>
          </a:xfrm>
        </p:spPr>
        <p:txBody>
          <a:bodyPr anchor="b"/>
          <a:lstStyle>
            <a:lvl1pPr marL="0" indent="0">
              <a:buNone/>
              <a:defRPr sz="8504" b="1"/>
            </a:lvl1pPr>
            <a:lvl2pPr marL="1619951" indent="0">
              <a:buNone/>
              <a:defRPr sz="7086" b="1"/>
            </a:lvl2pPr>
            <a:lvl3pPr marL="3239902" indent="0">
              <a:buNone/>
              <a:defRPr sz="6378" b="1"/>
            </a:lvl3pPr>
            <a:lvl4pPr marL="4859853" indent="0">
              <a:buNone/>
              <a:defRPr sz="5669" b="1"/>
            </a:lvl4pPr>
            <a:lvl5pPr marL="6479804" indent="0">
              <a:buNone/>
              <a:defRPr sz="5669" b="1"/>
            </a:lvl5pPr>
            <a:lvl6pPr marL="8099755" indent="0">
              <a:buNone/>
              <a:defRPr sz="5669" b="1"/>
            </a:lvl6pPr>
            <a:lvl7pPr marL="9719706" indent="0">
              <a:buNone/>
              <a:defRPr sz="5669" b="1"/>
            </a:lvl7pPr>
            <a:lvl8pPr marL="11339657" indent="0">
              <a:buNone/>
              <a:defRPr sz="5669" b="1"/>
            </a:lvl8pPr>
            <a:lvl9pPr marL="12959608" indent="0">
              <a:buNone/>
              <a:defRPr sz="5669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31675" y="15780233"/>
            <a:ext cx="13706415" cy="23210346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6402142" y="10590160"/>
            <a:ext cx="13773917" cy="5190073"/>
          </a:xfrm>
        </p:spPr>
        <p:txBody>
          <a:bodyPr anchor="b"/>
          <a:lstStyle>
            <a:lvl1pPr marL="0" indent="0">
              <a:buNone/>
              <a:defRPr sz="8504" b="1"/>
            </a:lvl1pPr>
            <a:lvl2pPr marL="1619951" indent="0">
              <a:buNone/>
              <a:defRPr sz="7086" b="1"/>
            </a:lvl2pPr>
            <a:lvl3pPr marL="3239902" indent="0">
              <a:buNone/>
              <a:defRPr sz="6378" b="1"/>
            </a:lvl3pPr>
            <a:lvl4pPr marL="4859853" indent="0">
              <a:buNone/>
              <a:defRPr sz="5669" b="1"/>
            </a:lvl4pPr>
            <a:lvl5pPr marL="6479804" indent="0">
              <a:buNone/>
              <a:defRPr sz="5669" b="1"/>
            </a:lvl5pPr>
            <a:lvl6pPr marL="8099755" indent="0">
              <a:buNone/>
              <a:defRPr sz="5669" b="1"/>
            </a:lvl6pPr>
            <a:lvl7pPr marL="9719706" indent="0">
              <a:buNone/>
              <a:defRPr sz="5669" b="1"/>
            </a:lvl7pPr>
            <a:lvl8pPr marL="11339657" indent="0">
              <a:buNone/>
              <a:defRPr sz="5669" b="1"/>
            </a:lvl8pPr>
            <a:lvl9pPr marL="12959608" indent="0">
              <a:buNone/>
              <a:defRPr sz="5669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6402142" y="15780233"/>
            <a:ext cx="13773917" cy="23210346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EE592C-EB93-4780-91B3-0B0A80F7F3E4}" type="datetimeFigureOut">
              <a:rPr lang="es-MX" smtClean="0"/>
              <a:t>31/08/2026</a:t>
            </a:fld>
            <a:endParaRPr lang="es-MX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89381-3B15-4AE6-B73E-0A203C173AF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6939347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EE592C-EB93-4780-91B3-0B0A80F7F3E4}" type="datetimeFigureOut">
              <a:rPr lang="es-MX" smtClean="0"/>
              <a:t>31/08/2026</a:t>
            </a:fld>
            <a:endParaRPr lang="es-MX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89381-3B15-4AE6-B73E-0A203C173AF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892800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EE592C-EB93-4780-91B3-0B0A80F7F3E4}" type="datetimeFigureOut">
              <a:rPr lang="es-MX" smtClean="0"/>
              <a:t>31/08/2026</a:t>
            </a:fld>
            <a:endParaRPr lang="es-MX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89381-3B15-4AE6-B73E-0A203C173AF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1594345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31671" y="2880042"/>
            <a:ext cx="10449614" cy="10080149"/>
          </a:xfrm>
        </p:spPr>
        <p:txBody>
          <a:bodyPr anchor="b"/>
          <a:lstStyle>
            <a:lvl1pPr>
              <a:defRPr sz="11338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73917" y="6220102"/>
            <a:ext cx="16402140" cy="30700453"/>
          </a:xfrm>
        </p:spPr>
        <p:txBody>
          <a:bodyPr/>
          <a:lstStyle>
            <a:lvl1pPr>
              <a:defRPr sz="11338"/>
            </a:lvl1pPr>
            <a:lvl2pPr>
              <a:defRPr sz="9921"/>
            </a:lvl2pPr>
            <a:lvl3pPr>
              <a:defRPr sz="8504"/>
            </a:lvl3pPr>
            <a:lvl4pPr>
              <a:defRPr sz="7086"/>
            </a:lvl4pPr>
            <a:lvl5pPr>
              <a:defRPr sz="7086"/>
            </a:lvl5pPr>
            <a:lvl6pPr>
              <a:defRPr sz="7086"/>
            </a:lvl6pPr>
            <a:lvl7pPr>
              <a:defRPr sz="7086"/>
            </a:lvl7pPr>
            <a:lvl8pPr>
              <a:defRPr sz="7086"/>
            </a:lvl8pPr>
            <a:lvl9pPr>
              <a:defRPr sz="7086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231671" y="12960191"/>
            <a:ext cx="10449614" cy="24010358"/>
          </a:xfrm>
        </p:spPr>
        <p:txBody>
          <a:bodyPr/>
          <a:lstStyle>
            <a:lvl1pPr marL="0" indent="0">
              <a:buNone/>
              <a:defRPr sz="5669"/>
            </a:lvl1pPr>
            <a:lvl2pPr marL="1619951" indent="0">
              <a:buNone/>
              <a:defRPr sz="4960"/>
            </a:lvl2pPr>
            <a:lvl3pPr marL="3239902" indent="0">
              <a:buNone/>
              <a:defRPr sz="4252"/>
            </a:lvl3pPr>
            <a:lvl4pPr marL="4859853" indent="0">
              <a:buNone/>
              <a:defRPr sz="3543"/>
            </a:lvl4pPr>
            <a:lvl5pPr marL="6479804" indent="0">
              <a:buNone/>
              <a:defRPr sz="3543"/>
            </a:lvl5pPr>
            <a:lvl6pPr marL="8099755" indent="0">
              <a:buNone/>
              <a:defRPr sz="3543"/>
            </a:lvl6pPr>
            <a:lvl7pPr marL="9719706" indent="0">
              <a:buNone/>
              <a:defRPr sz="3543"/>
            </a:lvl7pPr>
            <a:lvl8pPr marL="11339657" indent="0">
              <a:buNone/>
              <a:defRPr sz="3543"/>
            </a:lvl8pPr>
            <a:lvl9pPr marL="12959608" indent="0">
              <a:buNone/>
              <a:defRPr sz="3543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EE592C-EB93-4780-91B3-0B0A80F7F3E4}" type="datetimeFigureOut">
              <a:rPr lang="es-MX" smtClean="0"/>
              <a:t>31/08/2026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89381-3B15-4AE6-B73E-0A203C173AF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2570054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31671" y="2880042"/>
            <a:ext cx="10449614" cy="10080149"/>
          </a:xfrm>
        </p:spPr>
        <p:txBody>
          <a:bodyPr anchor="b"/>
          <a:lstStyle>
            <a:lvl1pPr>
              <a:defRPr sz="11338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3773917" y="6220102"/>
            <a:ext cx="16402140" cy="30700453"/>
          </a:xfrm>
        </p:spPr>
        <p:txBody>
          <a:bodyPr anchor="t"/>
          <a:lstStyle>
            <a:lvl1pPr marL="0" indent="0">
              <a:buNone/>
              <a:defRPr sz="11338"/>
            </a:lvl1pPr>
            <a:lvl2pPr marL="1619951" indent="0">
              <a:buNone/>
              <a:defRPr sz="9921"/>
            </a:lvl2pPr>
            <a:lvl3pPr marL="3239902" indent="0">
              <a:buNone/>
              <a:defRPr sz="8504"/>
            </a:lvl3pPr>
            <a:lvl4pPr marL="4859853" indent="0">
              <a:buNone/>
              <a:defRPr sz="7086"/>
            </a:lvl4pPr>
            <a:lvl5pPr marL="6479804" indent="0">
              <a:buNone/>
              <a:defRPr sz="7086"/>
            </a:lvl5pPr>
            <a:lvl6pPr marL="8099755" indent="0">
              <a:buNone/>
              <a:defRPr sz="7086"/>
            </a:lvl6pPr>
            <a:lvl7pPr marL="9719706" indent="0">
              <a:buNone/>
              <a:defRPr sz="7086"/>
            </a:lvl7pPr>
            <a:lvl8pPr marL="11339657" indent="0">
              <a:buNone/>
              <a:defRPr sz="7086"/>
            </a:lvl8pPr>
            <a:lvl9pPr marL="12959608" indent="0">
              <a:buNone/>
              <a:defRPr sz="7086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231671" y="12960191"/>
            <a:ext cx="10449614" cy="24010358"/>
          </a:xfrm>
        </p:spPr>
        <p:txBody>
          <a:bodyPr/>
          <a:lstStyle>
            <a:lvl1pPr marL="0" indent="0">
              <a:buNone/>
              <a:defRPr sz="5669"/>
            </a:lvl1pPr>
            <a:lvl2pPr marL="1619951" indent="0">
              <a:buNone/>
              <a:defRPr sz="4960"/>
            </a:lvl2pPr>
            <a:lvl3pPr marL="3239902" indent="0">
              <a:buNone/>
              <a:defRPr sz="4252"/>
            </a:lvl3pPr>
            <a:lvl4pPr marL="4859853" indent="0">
              <a:buNone/>
              <a:defRPr sz="3543"/>
            </a:lvl4pPr>
            <a:lvl5pPr marL="6479804" indent="0">
              <a:buNone/>
              <a:defRPr sz="3543"/>
            </a:lvl5pPr>
            <a:lvl6pPr marL="8099755" indent="0">
              <a:buNone/>
              <a:defRPr sz="3543"/>
            </a:lvl6pPr>
            <a:lvl7pPr marL="9719706" indent="0">
              <a:buNone/>
              <a:defRPr sz="3543"/>
            </a:lvl7pPr>
            <a:lvl8pPr marL="11339657" indent="0">
              <a:buNone/>
              <a:defRPr sz="3543"/>
            </a:lvl8pPr>
            <a:lvl9pPr marL="12959608" indent="0">
              <a:buNone/>
              <a:defRPr sz="3543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EE592C-EB93-4780-91B3-0B0A80F7F3E4}" type="datetimeFigureOut">
              <a:rPr lang="es-MX" smtClean="0"/>
              <a:t>31/08/2026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89381-3B15-4AE6-B73E-0A203C173AF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2006040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EE592C-EB93-4780-91B3-0B0A80F7F3E4}" type="datetimeFigureOut">
              <a:rPr lang="es-MX" smtClean="0"/>
              <a:t>31/08/2026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89381-3B15-4AE6-B73E-0A203C173AF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3459714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23185742" y="2300034"/>
            <a:ext cx="6986096" cy="36610544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27453" y="2300034"/>
            <a:ext cx="20553298" cy="36610544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EE592C-EB93-4780-91B3-0B0A80F7F3E4}" type="datetimeFigureOut">
              <a:rPr lang="es-MX" smtClean="0"/>
              <a:t>31/08/2026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89381-3B15-4AE6-B73E-0A203C173AF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45918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27451" y="2300044"/>
            <a:ext cx="27944386" cy="835012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27451" y="11500170"/>
            <a:ext cx="27944386" cy="274104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227451" y="40040601"/>
            <a:ext cx="7289840" cy="230003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425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EE592C-EB93-4780-91B3-0B0A80F7F3E4}" type="datetimeFigureOut">
              <a:rPr lang="es-MX" smtClean="0"/>
              <a:t>31/08/2026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732264" y="40040601"/>
            <a:ext cx="10934760" cy="230003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425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2881997" y="40040601"/>
            <a:ext cx="7289840" cy="230003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425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C89381-3B15-4AE6-B73E-0A203C173AF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2286215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3239902" rtl="0" eaLnBrk="1" latinLnBrk="0" hangingPunct="1">
        <a:lnSpc>
          <a:spcPct val="90000"/>
        </a:lnSpc>
        <a:spcBef>
          <a:spcPct val="0"/>
        </a:spcBef>
        <a:buNone/>
        <a:defRPr sz="1559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809976" indent="-809976" algn="l" defTabSz="3239902" rtl="0" eaLnBrk="1" latinLnBrk="0" hangingPunct="1">
        <a:lnSpc>
          <a:spcPct val="90000"/>
        </a:lnSpc>
        <a:spcBef>
          <a:spcPts val="3543"/>
        </a:spcBef>
        <a:buFont typeface="Arial" panose="020B0604020202020204" pitchFamily="34" charset="0"/>
        <a:buChar char="•"/>
        <a:defRPr sz="9921" kern="1200">
          <a:solidFill>
            <a:schemeClr val="tx1"/>
          </a:solidFill>
          <a:latin typeface="+mn-lt"/>
          <a:ea typeface="+mn-ea"/>
          <a:cs typeface="+mn-cs"/>
        </a:defRPr>
      </a:lvl1pPr>
      <a:lvl2pPr marL="2429927" indent="-809976" algn="l" defTabSz="3239902" rtl="0" eaLnBrk="1" latinLnBrk="0" hangingPunct="1">
        <a:lnSpc>
          <a:spcPct val="90000"/>
        </a:lnSpc>
        <a:spcBef>
          <a:spcPts val="1772"/>
        </a:spcBef>
        <a:buFont typeface="Arial" panose="020B0604020202020204" pitchFamily="34" charset="0"/>
        <a:buChar char="•"/>
        <a:defRPr sz="8504" kern="1200">
          <a:solidFill>
            <a:schemeClr val="tx1"/>
          </a:solidFill>
          <a:latin typeface="+mn-lt"/>
          <a:ea typeface="+mn-ea"/>
          <a:cs typeface="+mn-cs"/>
        </a:defRPr>
      </a:lvl2pPr>
      <a:lvl3pPr marL="4049878" indent="-809976" algn="l" defTabSz="3239902" rtl="0" eaLnBrk="1" latinLnBrk="0" hangingPunct="1">
        <a:lnSpc>
          <a:spcPct val="90000"/>
        </a:lnSpc>
        <a:spcBef>
          <a:spcPts val="1772"/>
        </a:spcBef>
        <a:buFont typeface="Arial" panose="020B0604020202020204" pitchFamily="34" charset="0"/>
        <a:buChar char="•"/>
        <a:defRPr sz="7086" kern="1200">
          <a:solidFill>
            <a:schemeClr val="tx1"/>
          </a:solidFill>
          <a:latin typeface="+mn-lt"/>
          <a:ea typeface="+mn-ea"/>
          <a:cs typeface="+mn-cs"/>
        </a:defRPr>
      </a:lvl3pPr>
      <a:lvl4pPr marL="5669829" indent="-809976" algn="l" defTabSz="3239902" rtl="0" eaLnBrk="1" latinLnBrk="0" hangingPunct="1">
        <a:lnSpc>
          <a:spcPct val="90000"/>
        </a:lnSpc>
        <a:spcBef>
          <a:spcPts val="1772"/>
        </a:spcBef>
        <a:buFont typeface="Arial" panose="020B0604020202020204" pitchFamily="34" charset="0"/>
        <a:buChar char="•"/>
        <a:defRPr sz="6378" kern="1200">
          <a:solidFill>
            <a:schemeClr val="tx1"/>
          </a:solidFill>
          <a:latin typeface="+mn-lt"/>
          <a:ea typeface="+mn-ea"/>
          <a:cs typeface="+mn-cs"/>
        </a:defRPr>
      </a:lvl4pPr>
      <a:lvl5pPr marL="7289780" indent="-809976" algn="l" defTabSz="3239902" rtl="0" eaLnBrk="1" latinLnBrk="0" hangingPunct="1">
        <a:lnSpc>
          <a:spcPct val="90000"/>
        </a:lnSpc>
        <a:spcBef>
          <a:spcPts val="1772"/>
        </a:spcBef>
        <a:buFont typeface="Arial" panose="020B0604020202020204" pitchFamily="34" charset="0"/>
        <a:buChar char="•"/>
        <a:defRPr sz="6378" kern="1200">
          <a:solidFill>
            <a:schemeClr val="tx1"/>
          </a:solidFill>
          <a:latin typeface="+mn-lt"/>
          <a:ea typeface="+mn-ea"/>
          <a:cs typeface="+mn-cs"/>
        </a:defRPr>
      </a:lvl5pPr>
      <a:lvl6pPr marL="8909731" indent="-809976" algn="l" defTabSz="3239902" rtl="0" eaLnBrk="1" latinLnBrk="0" hangingPunct="1">
        <a:lnSpc>
          <a:spcPct val="90000"/>
        </a:lnSpc>
        <a:spcBef>
          <a:spcPts val="1772"/>
        </a:spcBef>
        <a:buFont typeface="Arial" panose="020B0604020202020204" pitchFamily="34" charset="0"/>
        <a:buChar char="•"/>
        <a:defRPr sz="6378" kern="1200">
          <a:solidFill>
            <a:schemeClr val="tx1"/>
          </a:solidFill>
          <a:latin typeface="+mn-lt"/>
          <a:ea typeface="+mn-ea"/>
          <a:cs typeface="+mn-cs"/>
        </a:defRPr>
      </a:lvl6pPr>
      <a:lvl7pPr marL="10529682" indent="-809976" algn="l" defTabSz="3239902" rtl="0" eaLnBrk="1" latinLnBrk="0" hangingPunct="1">
        <a:lnSpc>
          <a:spcPct val="90000"/>
        </a:lnSpc>
        <a:spcBef>
          <a:spcPts val="1772"/>
        </a:spcBef>
        <a:buFont typeface="Arial" panose="020B0604020202020204" pitchFamily="34" charset="0"/>
        <a:buChar char="•"/>
        <a:defRPr sz="6378" kern="1200">
          <a:solidFill>
            <a:schemeClr val="tx1"/>
          </a:solidFill>
          <a:latin typeface="+mn-lt"/>
          <a:ea typeface="+mn-ea"/>
          <a:cs typeface="+mn-cs"/>
        </a:defRPr>
      </a:lvl7pPr>
      <a:lvl8pPr marL="12149633" indent="-809976" algn="l" defTabSz="3239902" rtl="0" eaLnBrk="1" latinLnBrk="0" hangingPunct="1">
        <a:lnSpc>
          <a:spcPct val="90000"/>
        </a:lnSpc>
        <a:spcBef>
          <a:spcPts val="1772"/>
        </a:spcBef>
        <a:buFont typeface="Arial" panose="020B0604020202020204" pitchFamily="34" charset="0"/>
        <a:buChar char="•"/>
        <a:defRPr sz="6378" kern="1200">
          <a:solidFill>
            <a:schemeClr val="tx1"/>
          </a:solidFill>
          <a:latin typeface="+mn-lt"/>
          <a:ea typeface="+mn-ea"/>
          <a:cs typeface="+mn-cs"/>
        </a:defRPr>
      </a:lvl8pPr>
      <a:lvl9pPr marL="13769584" indent="-809976" algn="l" defTabSz="3239902" rtl="0" eaLnBrk="1" latinLnBrk="0" hangingPunct="1">
        <a:lnSpc>
          <a:spcPct val="90000"/>
        </a:lnSpc>
        <a:spcBef>
          <a:spcPts val="1772"/>
        </a:spcBef>
        <a:buFont typeface="Arial" panose="020B0604020202020204" pitchFamily="34" charset="0"/>
        <a:buChar char="•"/>
        <a:defRPr sz="637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239902" rtl="0" eaLnBrk="1" latinLnBrk="0" hangingPunct="1">
        <a:defRPr sz="6378" kern="1200">
          <a:solidFill>
            <a:schemeClr val="tx1"/>
          </a:solidFill>
          <a:latin typeface="+mn-lt"/>
          <a:ea typeface="+mn-ea"/>
          <a:cs typeface="+mn-cs"/>
        </a:defRPr>
      </a:lvl1pPr>
      <a:lvl2pPr marL="1619951" algn="l" defTabSz="3239902" rtl="0" eaLnBrk="1" latinLnBrk="0" hangingPunct="1">
        <a:defRPr sz="6378" kern="1200">
          <a:solidFill>
            <a:schemeClr val="tx1"/>
          </a:solidFill>
          <a:latin typeface="+mn-lt"/>
          <a:ea typeface="+mn-ea"/>
          <a:cs typeface="+mn-cs"/>
        </a:defRPr>
      </a:lvl2pPr>
      <a:lvl3pPr marL="3239902" algn="l" defTabSz="3239902" rtl="0" eaLnBrk="1" latinLnBrk="0" hangingPunct="1">
        <a:defRPr sz="6378" kern="1200">
          <a:solidFill>
            <a:schemeClr val="tx1"/>
          </a:solidFill>
          <a:latin typeface="+mn-lt"/>
          <a:ea typeface="+mn-ea"/>
          <a:cs typeface="+mn-cs"/>
        </a:defRPr>
      </a:lvl3pPr>
      <a:lvl4pPr marL="4859853" algn="l" defTabSz="3239902" rtl="0" eaLnBrk="1" latinLnBrk="0" hangingPunct="1">
        <a:defRPr sz="6378" kern="1200">
          <a:solidFill>
            <a:schemeClr val="tx1"/>
          </a:solidFill>
          <a:latin typeface="+mn-lt"/>
          <a:ea typeface="+mn-ea"/>
          <a:cs typeface="+mn-cs"/>
        </a:defRPr>
      </a:lvl4pPr>
      <a:lvl5pPr marL="6479804" algn="l" defTabSz="3239902" rtl="0" eaLnBrk="1" latinLnBrk="0" hangingPunct="1">
        <a:defRPr sz="6378" kern="1200">
          <a:solidFill>
            <a:schemeClr val="tx1"/>
          </a:solidFill>
          <a:latin typeface="+mn-lt"/>
          <a:ea typeface="+mn-ea"/>
          <a:cs typeface="+mn-cs"/>
        </a:defRPr>
      </a:lvl5pPr>
      <a:lvl6pPr marL="8099755" algn="l" defTabSz="3239902" rtl="0" eaLnBrk="1" latinLnBrk="0" hangingPunct="1">
        <a:defRPr sz="6378" kern="1200">
          <a:solidFill>
            <a:schemeClr val="tx1"/>
          </a:solidFill>
          <a:latin typeface="+mn-lt"/>
          <a:ea typeface="+mn-ea"/>
          <a:cs typeface="+mn-cs"/>
        </a:defRPr>
      </a:lvl6pPr>
      <a:lvl7pPr marL="9719706" algn="l" defTabSz="3239902" rtl="0" eaLnBrk="1" latinLnBrk="0" hangingPunct="1">
        <a:defRPr sz="6378" kern="1200">
          <a:solidFill>
            <a:schemeClr val="tx1"/>
          </a:solidFill>
          <a:latin typeface="+mn-lt"/>
          <a:ea typeface="+mn-ea"/>
          <a:cs typeface="+mn-cs"/>
        </a:defRPr>
      </a:lvl7pPr>
      <a:lvl8pPr marL="11339657" algn="l" defTabSz="3239902" rtl="0" eaLnBrk="1" latinLnBrk="0" hangingPunct="1">
        <a:defRPr sz="6378" kern="1200">
          <a:solidFill>
            <a:schemeClr val="tx1"/>
          </a:solidFill>
          <a:latin typeface="+mn-lt"/>
          <a:ea typeface="+mn-ea"/>
          <a:cs typeface="+mn-cs"/>
        </a:defRPr>
      </a:lvl8pPr>
      <a:lvl9pPr marL="12959608" algn="l" defTabSz="3239902" rtl="0" eaLnBrk="1" latinLnBrk="0" hangingPunct="1">
        <a:defRPr sz="637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G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uadroTexto 5">
            <a:extLst>
              <a:ext uri="{FF2B5EF4-FFF2-40B4-BE49-F238E27FC236}">
                <a16:creationId xmlns:a16="http://schemas.microsoft.com/office/drawing/2014/main" id="{8C0B9691-CD03-5E5D-533A-A581350D2662}"/>
              </a:ext>
            </a:extLst>
          </p:cNvPr>
          <p:cNvSpPr txBox="1"/>
          <p:nvPr/>
        </p:nvSpPr>
        <p:spPr>
          <a:xfrm>
            <a:off x="939755" y="4682186"/>
            <a:ext cx="30387608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MX" sz="4000" b="1" dirty="0" smtClean="0">
                <a:ln>
                  <a:noFill/>
                </a:ln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Nombre Apellido-Apellido</a:t>
            </a:r>
            <a:r>
              <a:rPr lang="es-ES_tradnl" sz="4000" b="1" baseline="30000" dirty="0" smtClean="0">
                <a:ln>
                  <a:noFill/>
                </a:ln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1</a:t>
            </a:r>
            <a:r>
              <a:rPr lang="es-MX" sz="4000" dirty="0">
                <a:ln>
                  <a:noFill/>
                </a:ln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; </a:t>
            </a:r>
            <a:r>
              <a:rPr lang="es-MX" sz="4000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Nombre </a:t>
            </a:r>
            <a:r>
              <a:rPr lang="es-MX" sz="4000" dirty="0" smtClean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Apellido-Apellido</a:t>
            </a:r>
            <a:r>
              <a:rPr lang="es-ES_tradnl" sz="4000" baseline="30000" dirty="0" smtClean="0">
                <a:ln>
                  <a:noFill/>
                </a:ln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2</a:t>
            </a:r>
            <a:r>
              <a:rPr lang="es-MX" sz="4000" dirty="0">
                <a:ln>
                  <a:noFill/>
                </a:ln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, </a:t>
            </a:r>
            <a:r>
              <a:rPr lang="es-MX" sz="4000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Nombre </a:t>
            </a:r>
            <a:r>
              <a:rPr lang="es-MX" sz="4000" dirty="0" smtClean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Apellido-Apellido</a:t>
            </a:r>
            <a:r>
              <a:rPr lang="es-ES_tradnl" sz="4000" baseline="30000" dirty="0" smtClean="0">
                <a:ln>
                  <a:noFill/>
                </a:ln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1</a:t>
            </a:r>
            <a:r>
              <a:rPr lang="es-ES_tradnl" sz="4000" dirty="0">
                <a:ln>
                  <a:noFill/>
                </a:ln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, </a:t>
            </a:r>
            <a:r>
              <a:rPr lang="es-MX" sz="4000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Nombre </a:t>
            </a:r>
            <a:r>
              <a:rPr lang="es-MX" sz="4000" dirty="0" smtClean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Apellido-Apellido</a:t>
            </a:r>
            <a:r>
              <a:rPr lang="es-ES_tradnl" sz="4000" baseline="30000" dirty="0" smtClean="0">
                <a:ln>
                  <a:noFill/>
                </a:ln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3</a:t>
            </a:r>
            <a:endParaRPr lang="es-MX" sz="4000" dirty="0">
              <a:ln>
                <a:noFill/>
              </a:ln>
              <a:solidFill>
                <a:srgbClr val="000000"/>
              </a:solidFill>
              <a:effectLst/>
              <a:uFill>
                <a:solidFill>
                  <a:srgbClr val="000000"/>
                </a:solidFill>
              </a:uFill>
              <a:latin typeface="Arial" panose="020B0604020202020204" pitchFamily="34" charset="0"/>
              <a:ea typeface="Arial Unicode MS"/>
              <a:cs typeface="Arial" panose="020B0604020202020204" pitchFamily="34" charset="0"/>
            </a:endParaRPr>
          </a:p>
          <a:p>
            <a:pPr algn="ctr"/>
            <a:r>
              <a:rPr lang="es-ES_tradnl" sz="4000" baseline="30000" dirty="0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1</a:t>
            </a:r>
            <a:r>
              <a:rPr lang="es-ES_tradnl" sz="4000" dirty="0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Adscripción. </a:t>
            </a:r>
            <a:r>
              <a:rPr lang="es-ES" sz="4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Email: </a:t>
            </a:r>
            <a:endParaRPr lang="es-MX" sz="40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/>
            <a:r>
              <a:rPr lang="es-ES_tradnl" sz="4000" baseline="30000" dirty="0" smtClean="0">
                <a:ln>
                  <a:noFill/>
                </a:ln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2</a:t>
            </a:r>
            <a:r>
              <a:rPr lang="es-ES_tradnl" sz="4000" dirty="0" smtClean="0">
                <a:ln>
                  <a:noFill/>
                </a:ln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Adscripción – </a:t>
            </a:r>
            <a:r>
              <a:rPr lang="es-MX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Este </a:t>
            </a:r>
            <a:r>
              <a:rPr lang="es-MX" sz="4000" dirty="0">
                <a:latin typeface="Arial" panose="020B0604020202020204" pitchFamily="34" charset="0"/>
                <a:cs typeface="Arial" panose="020B0604020202020204" pitchFamily="34" charset="0"/>
              </a:rPr>
              <a:t>es </a:t>
            </a:r>
            <a:r>
              <a:rPr lang="es-MX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el tamaño de letra que </a:t>
            </a:r>
            <a:r>
              <a:rPr lang="es-MX" sz="4000" dirty="0">
                <a:latin typeface="Arial" panose="020B0604020202020204" pitchFamily="34" charset="0"/>
                <a:cs typeface="Arial" panose="020B0604020202020204" pitchFamily="34" charset="0"/>
              </a:rPr>
              <a:t>podría utilizar. </a:t>
            </a:r>
            <a:r>
              <a:rPr lang="es-ES_tradnl" sz="4000" dirty="0" smtClean="0">
                <a:ln>
                  <a:noFill/>
                </a:ln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. </a:t>
            </a:r>
            <a:endParaRPr lang="es-MX" sz="4000" dirty="0">
              <a:ln>
                <a:noFill/>
              </a:ln>
              <a:solidFill>
                <a:srgbClr val="000000"/>
              </a:solidFill>
              <a:effectLst/>
              <a:uFill>
                <a:solidFill>
                  <a:srgbClr val="000000"/>
                </a:solidFill>
              </a:uFill>
              <a:latin typeface="Arial" panose="020B0604020202020204" pitchFamily="34" charset="0"/>
              <a:ea typeface="Arial Unicode MS"/>
              <a:cs typeface="Arial" panose="020B0604020202020204" pitchFamily="34" charset="0"/>
            </a:endParaRPr>
          </a:p>
          <a:p>
            <a:pPr algn="ctr"/>
            <a:r>
              <a:rPr lang="es-ES" sz="4000" baseline="300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3</a:t>
            </a:r>
            <a:r>
              <a:rPr lang="es-ES" sz="40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Adscripción</a:t>
            </a:r>
            <a:r>
              <a:rPr lang="es-ES_tradnl" sz="4000" dirty="0" smtClean="0">
                <a:ln>
                  <a:noFill/>
                </a:ln>
                <a:solidFill>
                  <a:srgbClr val="000000"/>
                </a:solidFill>
                <a:effectLst/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 </a:t>
            </a:r>
            <a:endParaRPr lang="es-MX" sz="4000" dirty="0">
              <a:ln>
                <a:noFill/>
              </a:ln>
              <a:solidFill>
                <a:srgbClr val="000000"/>
              </a:solidFill>
              <a:effectLst/>
              <a:uFill>
                <a:solidFill>
                  <a:srgbClr val="000000"/>
                </a:solidFill>
              </a:uFill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16D68578-C75C-7A48-5435-93714DE03BE4}"/>
              </a:ext>
            </a:extLst>
          </p:cNvPr>
          <p:cNvSpPr txBox="1"/>
          <p:nvPr/>
        </p:nvSpPr>
        <p:spPr>
          <a:xfrm>
            <a:off x="730377" y="7552734"/>
            <a:ext cx="15120000" cy="6942542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pPr algn="just">
              <a:lnSpc>
                <a:spcPct val="107000"/>
              </a:lnSpc>
            </a:pPr>
            <a:r>
              <a:rPr lang="es-MX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Introducción</a:t>
            </a:r>
          </a:p>
          <a:p>
            <a:pPr algn="just">
              <a:lnSpc>
                <a:spcPct val="107000"/>
              </a:lnSpc>
            </a:pPr>
            <a:r>
              <a:rPr lang="es-MX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Tamaño de letra variable, podría aumentarlo o disminuirlo, siempre y cuando la medida no sea menor al indicado en el pie de Figura. </a:t>
            </a:r>
            <a:r>
              <a:rPr lang="es-ES" sz="3200" dirty="0" smtClean="0">
                <a:ln>
                  <a:noFill/>
                </a:ln>
                <a:effectLst/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 </a:t>
            </a:r>
            <a:r>
              <a:rPr lang="es-ES" sz="3200" dirty="0" err="1" smtClean="0">
                <a:ln>
                  <a:noFill/>
                </a:ln>
                <a:effectLst/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 smtClean="0">
                <a:ln>
                  <a:noFill/>
                </a:ln>
                <a:effectLst/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 smtClean="0">
                <a:ln>
                  <a:noFill/>
                </a:ln>
                <a:effectLst/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 smtClean="0">
                <a:ln>
                  <a:noFill/>
                </a:ln>
                <a:effectLst/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 smtClean="0">
                <a:ln>
                  <a:noFill/>
                </a:ln>
                <a:effectLst/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 smtClean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 smtClean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 smtClean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 smtClean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 smtClean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 smtClean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 smtClean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 smtClean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 smtClean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 smtClean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 smtClean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 smtClean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 smtClean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 smtClean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 smtClean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 smtClean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 smtClean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 smtClean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 smtClean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 smtClean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 smtClean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 smtClean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 smtClean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 smtClean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texto.Texto</a:t>
            </a:r>
            <a:r>
              <a:rPr lang="es-ES" sz="3200" dirty="0" smtClean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 smtClean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 smtClean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 smtClean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 smtClean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.</a:t>
            </a:r>
            <a:endParaRPr lang="es-MX" sz="3200" b="1" strike="sngStrike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07000"/>
              </a:lnSpc>
            </a:pPr>
            <a:endParaRPr lang="es-MX" sz="3200" b="1" strike="sngStrike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22386B4D-10F3-DA2F-2387-6EC9B3B7D5AF}"/>
              </a:ext>
            </a:extLst>
          </p:cNvPr>
          <p:cNvSpPr txBox="1"/>
          <p:nvPr/>
        </p:nvSpPr>
        <p:spPr>
          <a:xfrm>
            <a:off x="1034517" y="2010209"/>
            <a:ext cx="30292845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8000" b="1" dirty="0" smtClean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ESCRIBA EL TÍTULO DE SU INVESTIGACIÓN AQUÍ, </a:t>
            </a:r>
          </a:p>
          <a:p>
            <a:pPr algn="ctr"/>
            <a:r>
              <a:rPr lang="es-ES" sz="8000" b="1" dirty="0" smtClean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POR FAVOR CONSIDERE UN MÁXIMO 15 PALABRAS</a:t>
            </a:r>
            <a:endParaRPr lang="es-MX" sz="8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CuadroTexto 19">
            <a:extLst>
              <a:ext uri="{FF2B5EF4-FFF2-40B4-BE49-F238E27FC236}">
                <a16:creationId xmlns:a16="http://schemas.microsoft.com/office/drawing/2014/main" id="{E7BAE206-8CA1-6C79-72C3-3C33CA35701B}"/>
              </a:ext>
            </a:extLst>
          </p:cNvPr>
          <p:cNvSpPr txBox="1">
            <a:spLocks/>
          </p:cNvSpPr>
          <p:nvPr/>
        </p:nvSpPr>
        <p:spPr>
          <a:xfrm>
            <a:off x="1175321" y="34433297"/>
            <a:ext cx="1423011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MX" sz="2800" dirty="0">
                <a:latin typeface="Arial" panose="020B0604020202020204" pitchFamily="34" charset="0"/>
                <a:cs typeface="Arial" panose="020B0604020202020204" pitchFamily="34" charset="0"/>
              </a:rPr>
              <a:t>Figura 1. </a:t>
            </a:r>
            <a:r>
              <a:rPr lang="es-MX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Esta es la medida de letra más pequeña que podría utilizar. </a:t>
            </a:r>
            <a:r>
              <a:rPr lang="es-ES" sz="28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Texto </a:t>
            </a:r>
            <a:r>
              <a:rPr lang="es-ES" sz="280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texto</a:t>
            </a:r>
            <a:r>
              <a:rPr lang="es-ES" sz="28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sz="280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texto</a:t>
            </a:r>
            <a:r>
              <a:rPr lang="es-ES" sz="28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sz="280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texto</a:t>
            </a:r>
            <a:r>
              <a:rPr lang="es-ES" sz="28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sz="280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texto</a:t>
            </a:r>
            <a:r>
              <a:rPr lang="es-ES" sz="28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sz="280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texto</a:t>
            </a:r>
            <a:r>
              <a:rPr lang="es-ES" sz="28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sz="280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texto</a:t>
            </a:r>
            <a:r>
              <a:rPr lang="es-ES" sz="28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sz="280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texto</a:t>
            </a:r>
            <a:r>
              <a:rPr lang="es-ES" sz="28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sz="280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texto</a:t>
            </a:r>
            <a:r>
              <a:rPr lang="es-ES" sz="28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sz="280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texto</a:t>
            </a:r>
            <a:r>
              <a:rPr lang="es-ES" sz="28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sz="2800" dirty="0" err="1" smtClean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 smtClean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 smtClean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endParaRPr lang="es-MX" sz="28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49" name="CuadroTexto 48">
            <a:extLst>
              <a:ext uri="{FF2B5EF4-FFF2-40B4-BE49-F238E27FC236}">
                <a16:creationId xmlns:a16="http://schemas.microsoft.com/office/drawing/2014/main" id="{EB28C115-1B4E-C6DB-35F9-00E51EAA1D5D}"/>
              </a:ext>
            </a:extLst>
          </p:cNvPr>
          <p:cNvSpPr txBox="1"/>
          <p:nvPr/>
        </p:nvSpPr>
        <p:spPr>
          <a:xfrm>
            <a:off x="16672349" y="36057501"/>
            <a:ext cx="15120000" cy="532453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s-MX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Bibliografía</a:t>
            </a:r>
            <a:r>
              <a:rPr lang="es-MX" sz="2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895350" indent="-895350" algn="just"/>
            <a:r>
              <a:rPr lang="es-MX" sz="2800" dirty="0">
                <a:latin typeface="Arial" panose="020B0604020202020204" pitchFamily="34" charset="0"/>
                <a:cs typeface="Arial" panose="020B0604020202020204" pitchFamily="34" charset="0"/>
              </a:rPr>
              <a:t>Esta es la letra más pequeña que podría utilizar. </a:t>
            </a:r>
            <a:r>
              <a:rPr lang="es-ES" sz="2800" dirty="0" smtClean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 smtClean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 smtClean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.</a:t>
            </a:r>
          </a:p>
          <a:p>
            <a:pPr marL="895350" indent="-895350" algn="just"/>
            <a:r>
              <a:rPr lang="es-ES" sz="2800" dirty="0" smtClean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 smtClean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endParaRPr lang="es-ES" sz="2800" dirty="0" smtClean="0">
              <a:uFill>
                <a:solidFill>
                  <a:srgbClr val="000000"/>
                </a:solidFill>
              </a:uFill>
              <a:latin typeface="Arial" panose="020B0604020202020204" pitchFamily="34" charset="0"/>
              <a:ea typeface="Arial Unicode MS"/>
              <a:cs typeface="Arial" panose="020B0604020202020204" pitchFamily="34" charset="0"/>
            </a:endParaRPr>
          </a:p>
          <a:p>
            <a:pPr marL="895350" indent="-895350" algn="just"/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 smtClean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endParaRPr lang="es-ES" sz="2800" dirty="0" smtClean="0">
              <a:uFill>
                <a:solidFill>
                  <a:srgbClr val="000000"/>
                </a:solidFill>
              </a:uFill>
              <a:latin typeface="Arial" panose="020B0604020202020204" pitchFamily="34" charset="0"/>
              <a:ea typeface="Arial Unicode MS"/>
              <a:cs typeface="Arial" panose="020B0604020202020204" pitchFamily="34" charset="0"/>
            </a:endParaRPr>
          </a:p>
          <a:p>
            <a:pPr marL="895350" indent="-895350" algn="just"/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 smtClean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endParaRPr lang="es-ES" sz="2800" dirty="0" smtClean="0">
              <a:uFill>
                <a:solidFill>
                  <a:srgbClr val="000000"/>
                </a:solidFill>
              </a:uFill>
              <a:latin typeface="Arial" panose="020B0604020202020204" pitchFamily="34" charset="0"/>
              <a:ea typeface="Arial Unicode MS"/>
              <a:cs typeface="Arial" panose="020B0604020202020204" pitchFamily="34" charset="0"/>
            </a:endParaRPr>
          </a:p>
          <a:p>
            <a:pPr marL="895350" indent="-895350" algn="just"/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endParaRPr lang="es-ES" sz="2800" dirty="0" smtClean="0">
              <a:uFill>
                <a:solidFill>
                  <a:srgbClr val="000000"/>
                </a:solidFill>
              </a:uFill>
              <a:latin typeface="Arial" panose="020B0604020202020204" pitchFamily="34" charset="0"/>
              <a:ea typeface="Arial Unicode MS"/>
              <a:cs typeface="Arial" panose="020B0604020202020204" pitchFamily="34" charset="0"/>
            </a:endParaRPr>
          </a:p>
        </p:txBody>
      </p:sp>
      <p:pic>
        <p:nvPicPr>
          <p:cNvPr id="48" name="Imagen 47">
            <a:extLst>
              <a:ext uri="{FF2B5EF4-FFF2-40B4-BE49-F238E27FC236}">
                <a16:creationId xmlns:a16="http://schemas.microsoft.com/office/drawing/2014/main" id="{C6781BA7-508D-8A6D-FAF1-FBA5EC04EC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09893" y="14952344"/>
            <a:ext cx="14844913" cy="9729548"/>
          </a:xfrm>
          <a:prstGeom prst="rect">
            <a:avLst/>
          </a:prstGeom>
        </p:spPr>
      </p:pic>
      <p:sp>
        <p:nvSpPr>
          <p:cNvPr id="45" name="CuadroTexto 44">
            <a:extLst>
              <a:ext uri="{FF2B5EF4-FFF2-40B4-BE49-F238E27FC236}">
                <a16:creationId xmlns:a16="http://schemas.microsoft.com/office/drawing/2014/main" id="{16D68578-C75C-7A48-5435-93714DE03BE4}"/>
              </a:ext>
            </a:extLst>
          </p:cNvPr>
          <p:cNvSpPr txBox="1"/>
          <p:nvPr/>
        </p:nvSpPr>
        <p:spPr>
          <a:xfrm>
            <a:off x="16672349" y="7552734"/>
            <a:ext cx="15120000" cy="7469481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pPr algn="just">
              <a:lnSpc>
                <a:spcPct val="107000"/>
              </a:lnSpc>
            </a:pPr>
            <a:r>
              <a:rPr lang="es-MX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Resultados</a:t>
            </a:r>
          </a:p>
          <a:p>
            <a:pPr algn="just">
              <a:lnSpc>
                <a:spcPct val="107000"/>
              </a:lnSpc>
            </a:pPr>
            <a:r>
              <a:rPr lang="es-MX" sz="3200" dirty="0">
                <a:latin typeface="Arial" panose="020B0604020202020204" pitchFamily="34" charset="0"/>
                <a:cs typeface="Arial" panose="020B0604020202020204" pitchFamily="34" charset="0"/>
              </a:rPr>
              <a:t>Tamaño de letra variable, podría aumentarlo o disminuirlo, siempre y cuando la medida no sea menor al indicado en el pie de </a:t>
            </a:r>
            <a:r>
              <a:rPr lang="es-MX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Figura. T</a:t>
            </a:r>
            <a:r>
              <a:rPr lang="es-ES" sz="3200" dirty="0" err="1" smtClean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exto</a:t>
            </a:r>
            <a:r>
              <a:rPr lang="es-ES" sz="3200" dirty="0" smtClean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texto.Texto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texto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 smtClean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 smtClean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 smtClean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.</a:t>
            </a:r>
            <a:endParaRPr lang="es-MX" sz="3200" b="1" strike="sngStrike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8" name="CuadroTexto 37">
            <a:extLst>
              <a:ext uri="{FF2B5EF4-FFF2-40B4-BE49-F238E27FC236}">
                <a16:creationId xmlns:a16="http://schemas.microsoft.com/office/drawing/2014/main" id="{16D68578-C75C-7A48-5435-93714DE03BE4}"/>
              </a:ext>
            </a:extLst>
          </p:cNvPr>
          <p:cNvSpPr txBox="1"/>
          <p:nvPr/>
        </p:nvSpPr>
        <p:spPr>
          <a:xfrm>
            <a:off x="730377" y="20128544"/>
            <a:ext cx="15120000" cy="5888663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pPr algn="just">
              <a:lnSpc>
                <a:spcPct val="107000"/>
              </a:lnSpc>
            </a:pPr>
            <a:r>
              <a:rPr lang="es-MX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Materiales y Métodos</a:t>
            </a:r>
          </a:p>
          <a:p>
            <a:pPr algn="just">
              <a:lnSpc>
                <a:spcPct val="107000"/>
              </a:lnSpc>
            </a:pPr>
            <a:r>
              <a:rPr lang="es-MX" sz="3200" dirty="0">
                <a:latin typeface="Arial" panose="020B0604020202020204" pitchFamily="34" charset="0"/>
                <a:cs typeface="Arial" panose="020B0604020202020204" pitchFamily="34" charset="0"/>
              </a:rPr>
              <a:t>Tamaño de letra variable, podría aumentarlo o disminuirlo, siempre y cuando la medida no sea menor al indicado en el pie de </a:t>
            </a:r>
            <a:r>
              <a:rPr lang="es-MX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Figura. </a:t>
            </a:r>
            <a:r>
              <a:rPr lang="es-ES" sz="3200" dirty="0" smtClean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texto.Texto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texto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 smtClean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.</a:t>
            </a:r>
            <a:endParaRPr lang="es-MX" sz="3200" b="1" strike="sngStrike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2" name="CuadroTexto 51">
            <a:extLst>
              <a:ext uri="{FF2B5EF4-FFF2-40B4-BE49-F238E27FC236}">
                <a16:creationId xmlns:a16="http://schemas.microsoft.com/office/drawing/2014/main" id="{16D68578-C75C-7A48-5435-93714DE03BE4}"/>
              </a:ext>
            </a:extLst>
          </p:cNvPr>
          <p:cNvSpPr txBox="1"/>
          <p:nvPr/>
        </p:nvSpPr>
        <p:spPr>
          <a:xfrm>
            <a:off x="730377" y="35744328"/>
            <a:ext cx="15120000" cy="5361724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pPr algn="just">
              <a:lnSpc>
                <a:spcPct val="107000"/>
              </a:lnSpc>
            </a:pPr>
            <a:r>
              <a:rPr lang="es-MX" sz="3200" dirty="0">
                <a:latin typeface="Arial" panose="020B0604020202020204" pitchFamily="34" charset="0"/>
                <a:cs typeface="Arial" panose="020B0604020202020204" pitchFamily="34" charset="0"/>
              </a:rPr>
              <a:t>Tamaño de letra variable, podría aumentarlo o disminuirlo, siempre y cuando la medida no sea menor al indicado en el pie de </a:t>
            </a:r>
            <a:r>
              <a:rPr lang="es-MX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Figura. </a:t>
            </a:r>
            <a:r>
              <a:rPr lang="es-ES" sz="3200" dirty="0" smtClean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texto.Texto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texto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 smtClean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 smtClean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 smtClean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.</a:t>
            </a:r>
            <a:endParaRPr lang="es-MX" sz="3200" b="1" strike="sngStrike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3" name="CuadroTexto 52">
            <a:extLst>
              <a:ext uri="{FF2B5EF4-FFF2-40B4-BE49-F238E27FC236}">
                <a16:creationId xmlns:a16="http://schemas.microsoft.com/office/drawing/2014/main" id="{16D68578-C75C-7A48-5435-93714DE03BE4}"/>
              </a:ext>
            </a:extLst>
          </p:cNvPr>
          <p:cNvSpPr txBox="1"/>
          <p:nvPr/>
        </p:nvSpPr>
        <p:spPr>
          <a:xfrm>
            <a:off x="16672349" y="26550135"/>
            <a:ext cx="15120000" cy="9050298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pPr algn="just">
              <a:lnSpc>
                <a:spcPct val="107000"/>
              </a:lnSpc>
            </a:pPr>
            <a:r>
              <a:rPr lang="es-MX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Conclusiones</a:t>
            </a:r>
          </a:p>
          <a:p>
            <a:pPr algn="just">
              <a:lnSpc>
                <a:spcPct val="107000"/>
              </a:lnSpc>
            </a:pPr>
            <a:r>
              <a:rPr lang="es-MX" sz="3200" dirty="0">
                <a:latin typeface="Arial" panose="020B0604020202020204" pitchFamily="34" charset="0"/>
                <a:cs typeface="Arial" panose="020B0604020202020204" pitchFamily="34" charset="0"/>
              </a:rPr>
              <a:t>Tamaño de letra variable, podría aumentarlo o disminuirlo, siempre y cuando la medida no sea menor al indicado en el pie de </a:t>
            </a:r>
            <a:r>
              <a:rPr lang="es-MX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Figura. </a:t>
            </a:r>
            <a:r>
              <a:rPr lang="es-ES" sz="3200" dirty="0" smtClean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 smtClean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 smtClean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.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Texto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 smtClean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 smtClean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.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Texto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 smtClean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 smtClean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.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Texto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 smtClean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 smtClean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.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Texto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. Texto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. Texto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3200" dirty="0" err="1" smtClean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3200" dirty="0" smtClean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.</a:t>
            </a:r>
            <a:endParaRPr lang="es-MX" sz="3200" b="1" strike="sngStrike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Texturizer/>
                    </a14:imgEffect>
                    <a14:imgEffect>
                      <a14:sharpenSoften amount="-250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2250" y="14325258"/>
            <a:ext cx="12376254" cy="5446364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6588" y="26374129"/>
            <a:ext cx="14027579" cy="7702246"/>
          </a:xfrm>
          <a:prstGeom prst="rect">
            <a:avLst/>
          </a:prstGeom>
        </p:spPr>
      </p:pic>
      <p:sp>
        <p:nvSpPr>
          <p:cNvPr id="54" name="CuadroTexto 53">
            <a:extLst>
              <a:ext uri="{FF2B5EF4-FFF2-40B4-BE49-F238E27FC236}">
                <a16:creationId xmlns:a16="http://schemas.microsoft.com/office/drawing/2014/main" id="{E7BAE206-8CA1-6C79-72C3-3C33CA35701B}"/>
              </a:ext>
            </a:extLst>
          </p:cNvPr>
          <p:cNvSpPr txBox="1">
            <a:spLocks/>
          </p:cNvSpPr>
          <p:nvPr/>
        </p:nvSpPr>
        <p:spPr>
          <a:xfrm>
            <a:off x="17117293" y="25138960"/>
            <a:ext cx="1423011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MX" sz="2800" dirty="0">
                <a:latin typeface="Arial" panose="020B0604020202020204" pitchFamily="34" charset="0"/>
                <a:cs typeface="Arial" panose="020B0604020202020204" pitchFamily="34" charset="0"/>
              </a:rPr>
              <a:t>Figura </a:t>
            </a:r>
            <a:r>
              <a:rPr lang="es-MX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2. </a:t>
            </a:r>
            <a:r>
              <a:rPr lang="es-MX" sz="2800" dirty="0">
                <a:latin typeface="Arial" panose="020B0604020202020204" pitchFamily="34" charset="0"/>
                <a:cs typeface="Arial" panose="020B0604020202020204" pitchFamily="34" charset="0"/>
              </a:rPr>
              <a:t>Esta es </a:t>
            </a:r>
            <a:r>
              <a:rPr lang="es-MX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la medida de </a:t>
            </a:r>
            <a:r>
              <a:rPr lang="es-MX" sz="2800" dirty="0">
                <a:latin typeface="Arial" panose="020B0604020202020204" pitchFamily="34" charset="0"/>
                <a:cs typeface="Arial" panose="020B0604020202020204" pitchFamily="34" charset="0"/>
              </a:rPr>
              <a:t>letra más pequeña que podría utilizar. </a:t>
            </a:r>
            <a:r>
              <a:rPr lang="es-ES" sz="28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Texto </a:t>
            </a:r>
            <a:r>
              <a:rPr lang="es-ES" sz="280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texto</a:t>
            </a:r>
            <a:r>
              <a:rPr lang="es-ES" sz="28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sz="280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texto</a:t>
            </a:r>
            <a:r>
              <a:rPr lang="es-ES" sz="28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sz="280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texto</a:t>
            </a:r>
            <a:r>
              <a:rPr lang="es-ES" sz="28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sz="280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texto</a:t>
            </a:r>
            <a:r>
              <a:rPr lang="es-ES" sz="28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sz="280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texto</a:t>
            </a:r>
            <a:r>
              <a:rPr lang="es-ES" sz="28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sz="280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texto</a:t>
            </a:r>
            <a:r>
              <a:rPr lang="es-ES" sz="28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sz="280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texto</a:t>
            </a:r>
            <a:r>
              <a:rPr lang="es-ES" sz="28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sz="280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texto</a:t>
            </a:r>
            <a:r>
              <a:rPr lang="es-ES" sz="28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sz="280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texto</a:t>
            </a:r>
            <a:r>
              <a:rPr lang="es-ES" sz="28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s-ES" sz="2800" dirty="0" err="1" smtClean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 smtClean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err="1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texto</a:t>
            </a:r>
            <a:r>
              <a:rPr lang="es-ES" sz="2800" dirty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 </a:t>
            </a:r>
            <a:r>
              <a:rPr lang="es-ES" sz="2800" dirty="0" smtClean="0">
                <a:uFill>
                  <a:solidFill>
                    <a:srgbClr val="000000"/>
                  </a:solidFill>
                </a:uFill>
                <a:latin typeface="Arial" panose="020B0604020202020204" pitchFamily="34" charset="0"/>
                <a:ea typeface="Arial Unicode MS"/>
                <a:cs typeface="Arial" panose="020B0604020202020204" pitchFamily="34" charset="0"/>
              </a:rPr>
              <a:t>.</a:t>
            </a:r>
            <a:endParaRPr lang="es-MX" sz="28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88492053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XXX Plantilla Póster.potx" id="{09705A95-7D76-4142-911B-1347C46A0B1A}" vid="{6974C24A-178B-478D-A881-CF1453191F2C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ReferenceId xmlns="b87dd89d-3824-4722-999d-f5917d2a57f2" xsi:nil="true"/>
    <TaxCatchAll xmlns="70e9c48e-8a25-4a1d-a9f6-b4cf3d7514d9" xsi:nil="true"/>
    <lcf76f155ced4ddcb4097134ff3c332f xmlns="b87dd89d-3824-4722-999d-f5917d2a57f2">
      <Terms xmlns="http://schemas.microsoft.com/office/infopath/2007/PartnerControls"/>
    </lcf76f155ced4ddcb4097134ff3c332f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o" ma:contentTypeID="0x010100A2A86CB808C7C74F8CE8C29493C651E6" ma:contentTypeVersion="13" ma:contentTypeDescription="Crear nuevo documento." ma:contentTypeScope="" ma:versionID="e8bf2de5727d06dc0f74b7369c6306e6">
  <xsd:schema xmlns:xsd="http://www.w3.org/2001/XMLSchema" xmlns:xs="http://www.w3.org/2001/XMLSchema" xmlns:p="http://schemas.microsoft.com/office/2006/metadata/properties" xmlns:ns2="b87dd89d-3824-4722-999d-f5917d2a57f2" xmlns:ns3="70e9c48e-8a25-4a1d-a9f6-b4cf3d7514d9" targetNamespace="http://schemas.microsoft.com/office/2006/metadata/properties" ma:root="true" ma:fieldsID="f091c391f424fdd0220b8baeba8686da" ns2:_="" ns3:_="">
    <xsd:import namespace="b87dd89d-3824-4722-999d-f5917d2a57f2"/>
    <xsd:import namespace="70e9c48e-8a25-4a1d-a9f6-b4cf3d7514d9"/>
    <xsd:element name="properties">
      <xsd:complexType>
        <xsd:sequence>
          <xsd:element name="documentManagement">
            <xsd:complexType>
              <xsd:all>
                <xsd:element ref="ns2:ReferenceId" minOccurs="0"/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87dd89d-3824-4722-999d-f5917d2a57f2" elementFormDefault="qualified">
    <xsd:import namespace="http://schemas.microsoft.com/office/2006/documentManagement/types"/>
    <xsd:import namespace="http://schemas.microsoft.com/office/infopath/2007/PartnerControls"/>
    <xsd:element name="ReferenceId" ma:index="8" nillable="true" ma:displayName="ReferenceId" ma:indexed="true" ma:internalName="ReferenceId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3" nillable="true" ma:taxonomy="true" ma:internalName="lcf76f155ced4ddcb4097134ff3c332f" ma:taxonomyFieldName="MediaServiceImageTags" ma:displayName="Etiquetas de imagen" ma:readOnly="false" ma:fieldId="{5cf76f15-5ced-4ddc-b409-7134ff3c332f}" ma:taxonomyMulti="true" ma:sspId="99375edc-ecdf-4f5c-9a1f-fe3446fc798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15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9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0e9c48e-8a25-4a1d-a9f6-b4cf3d7514d9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d5e76edb-4be5-44e8-8d02-642c997f1980}" ma:internalName="TaxCatchAll" ma:showField="CatchAllData" ma:web="70e9c48e-8a25-4a1d-a9f6-b4cf3d7514d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ipo de contenido"/>
        <xsd:element ref="dc:title" minOccurs="0" maxOccurs="1" ma:index="4" ma:displayName="Título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274CFBC2-5EFC-4FA5-BD6F-C3018FC38676}">
  <ds:schemaRefs>
    <ds:schemaRef ds:uri="http://purl.org/dc/elements/1.1/"/>
    <ds:schemaRef ds:uri="70e9c48e-8a25-4a1d-a9f6-b4cf3d7514d9"/>
    <ds:schemaRef ds:uri="http://www.w3.org/XML/1998/namespace"/>
    <ds:schemaRef ds:uri="http://schemas.openxmlformats.org/package/2006/metadata/core-properties"/>
    <ds:schemaRef ds:uri="b87dd89d-3824-4722-999d-f5917d2a57f2"/>
    <ds:schemaRef ds:uri="http://purl.org/dc/dcmitype/"/>
    <ds:schemaRef ds:uri="http://purl.org/dc/terms/"/>
    <ds:schemaRef ds:uri="http://schemas.microsoft.com/office/2006/documentManagement/types"/>
    <ds:schemaRef ds:uri="http://schemas.microsoft.com/office/infopath/2007/PartnerControls"/>
    <ds:schemaRef ds:uri="http://schemas.microsoft.com/office/2006/metadata/properties"/>
  </ds:schemaRefs>
</ds:datastoreItem>
</file>

<file path=customXml/itemProps2.xml><?xml version="1.0" encoding="utf-8"?>
<ds:datastoreItem xmlns:ds="http://schemas.openxmlformats.org/officeDocument/2006/customXml" ds:itemID="{B54BB272-D696-4FE7-9235-8F15E4BF505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87dd89d-3824-4722-999d-f5917d2a57f2"/>
    <ds:schemaRef ds:uri="70e9c48e-8a25-4a1d-a9f6-b4cf3d7514d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0BCCE045-18A1-4DC4-AEBD-BE4AC15F4EA0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2168</TotalTime>
  <Words>1169</Words>
  <Application>Microsoft Office PowerPoint</Application>
  <PresentationFormat>Personalizado</PresentationFormat>
  <Paragraphs>23</Paragraphs>
  <Slides>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</vt:i4>
      </vt:variant>
    </vt:vector>
  </HeadingPairs>
  <TitlesOfParts>
    <vt:vector size="7" baseType="lpstr">
      <vt:lpstr>Arial</vt:lpstr>
      <vt:lpstr>Arial Unicode MS</vt:lpstr>
      <vt:lpstr>Calibri</vt:lpstr>
      <vt:lpstr>Calibri Light</vt:lpstr>
      <vt:lpstr>Times New Roman</vt:lpstr>
      <vt:lpstr>Tema de Office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KAREN GUADALUPE CANTU TREVIÑO</dc:creator>
  <cp:lastModifiedBy>Aula_</cp:lastModifiedBy>
  <cp:revision>43</cp:revision>
  <dcterms:created xsi:type="dcterms:W3CDTF">2023-11-20T22:23:20Z</dcterms:created>
  <dcterms:modified xsi:type="dcterms:W3CDTF">2026-08-31T17:15:40Z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0x010100A2A86CB808C7C74F8CE8C29493C651E6</vt:lpwstr>
  </property>
</Properties>
</file>