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257" r:id="rId5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8BEAB46-EACF-0819-DF0C-BB337C39B7D5}" name="ADRIANA GUTIERREZ DIEZ" initials="AG" userId="S::adriana.gutierrezdz@uanl.edu.mx::522d2d98-be99-44f4-8ec4-6e7ab73f2b5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>
        <p:scale>
          <a:sx n="30" d="100"/>
          <a:sy n="30" d="100"/>
        </p:scale>
        <p:origin x="624" y="-10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D8511-FC3A-4F2C-96F5-79E3A486C8F7}" type="datetimeFigureOut">
              <a:rPr lang="es-MX" smtClean="0"/>
              <a:t>20/09/2026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DB6F2D-C594-4A0C-AD41-26677DC330CB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59076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G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E592C-EB93-4780-91B3-0B0A80F7F3E4}" type="datetimeFigureOut">
              <a:rPr lang="es-MX" smtClean="0"/>
              <a:t>20/09/2026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89381-3B15-4AE6-B73E-0A203C173AF7}" type="slidenum">
              <a:rPr lang="es-MX" smtClean="0"/>
              <a:t>‹Nº›</a:t>
            </a:fld>
            <a:endParaRPr lang="es-MX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C0B9691-CD03-5E5D-533A-A581350D2662}"/>
              </a:ext>
            </a:extLst>
          </p:cNvPr>
          <p:cNvSpPr txBox="1"/>
          <p:nvPr userDrawn="1"/>
        </p:nvSpPr>
        <p:spPr>
          <a:xfrm>
            <a:off x="939755" y="4682186"/>
            <a:ext cx="3038760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4000" b="1" dirty="0" smtClean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Nombre Apellido-Apellido</a:t>
            </a:r>
            <a:r>
              <a:rPr lang="es-ES_tradnl" sz="4000" b="1" baseline="30000" dirty="0" smtClean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1</a:t>
            </a:r>
            <a:r>
              <a:rPr lang="es-MX" sz="40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; </a:t>
            </a:r>
            <a:r>
              <a:rPr lang="es-MX" sz="40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Nombre </a:t>
            </a:r>
            <a:r>
              <a:rPr lang="es-MX" sz="4000" dirty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Apellido-Apellido</a:t>
            </a:r>
            <a:r>
              <a:rPr lang="es-ES_tradnl" sz="4000" baseline="30000" dirty="0" smtClean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2</a:t>
            </a:r>
            <a:r>
              <a:rPr lang="es-MX" sz="40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, </a:t>
            </a:r>
            <a:r>
              <a:rPr lang="es-MX" sz="40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Nombre </a:t>
            </a:r>
            <a:r>
              <a:rPr lang="es-MX" sz="4000" dirty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Apellido-Apellido</a:t>
            </a:r>
            <a:r>
              <a:rPr lang="es-ES_tradnl" sz="4000" baseline="30000" dirty="0" smtClean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1</a:t>
            </a:r>
            <a:r>
              <a:rPr lang="es-ES_tradnl" sz="40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, </a:t>
            </a:r>
            <a:r>
              <a:rPr lang="es-MX" sz="40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Nombre </a:t>
            </a:r>
            <a:r>
              <a:rPr lang="es-MX" sz="4000" dirty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Apellido-Apellido</a:t>
            </a:r>
            <a:r>
              <a:rPr lang="es-ES_tradnl" sz="4000" baseline="30000" dirty="0" smtClean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3</a:t>
            </a:r>
            <a:endParaRPr lang="es-MX" sz="40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 Unicode MS"/>
              <a:cs typeface="Arial" panose="020B0604020202020204" pitchFamily="34" charset="0"/>
            </a:endParaRPr>
          </a:p>
          <a:p>
            <a:pPr algn="ctr"/>
            <a:r>
              <a:rPr lang="es-ES_tradnl" sz="4000" baseline="30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_tradnl" sz="4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Adscripción. </a:t>
            </a:r>
            <a:r>
              <a:rPr lang="es-ES" sz="4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Email: </a:t>
            </a:r>
            <a:endParaRPr lang="es-MX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sz="4000" baseline="30000" dirty="0" smtClean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2</a:t>
            </a:r>
            <a:r>
              <a:rPr lang="es-ES_tradnl" sz="4000" dirty="0" smtClean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Adscripción – </a:t>
            </a:r>
            <a:r>
              <a:rPr lang="es-MX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Este </a:t>
            </a:r>
            <a:r>
              <a:rPr lang="es-MX" sz="4000" dirty="0"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lang="es-MX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el tamaño de letra que </a:t>
            </a:r>
            <a:r>
              <a:rPr lang="es-MX" sz="4000" dirty="0">
                <a:latin typeface="Arial" panose="020B0604020202020204" pitchFamily="34" charset="0"/>
                <a:cs typeface="Arial" panose="020B0604020202020204" pitchFamily="34" charset="0"/>
              </a:rPr>
              <a:t>podría utilizar. </a:t>
            </a:r>
            <a:r>
              <a:rPr lang="es-ES_tradnl" sz="4000" dirty="0" smtClean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. </a:t>
            </a:r>
            <a:endParaRPr lang="es-MX" sz="40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 Unicode MS"/>
              <a:cs typeface="Arial" panose="020B0604020202020204" pitchFamily="34" charset="0"/>
            </a:endParaRPr>
          </a:p>
          <a:p>
            <a:pPr algn="ctr"/>
            <a:r>
              <a:rPr lang="es-ES" sz="4000" baseline="30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s-ES" sz="4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Adscripción</a:t>
            </a:r>
            <a:r>
              <a:rPr lang="es-ES_tradnl" sz="4000" dirty="0" smtClean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lang="es-MX" sz="40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6D68578-C75C-7A48-5435-93714DE03BE4}"/>
              </a:ext>
            </a:extLst>
          </p:cNvPr>
          <p:cNvSpPr txBox="1"/>
          <p:nvPr userDrawn="1"/>
        </p:nvSpPr>
        <p:spPr>
          <a:xfrm>
            <a:off x="730377" y="7552734"/>
            <a:ext cx="15120000" cy="694254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s-MX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  <a:p>
            <a:pPr algn="just">
              <a:lnSpc>
                <a:spcPct val="107000"/>
              </a:lnSpc>
            </a:pPr>
            <a:r>
              <a:rPr lang="es-MX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Tamaño de letra variable, podría aumentarlo o disminuirlo, siempre y cuando la medida no sea menor al indicado en el pie de Figura. </a:t>
            </a:r>
            <a:r>
              <a:rPr lang="es-ES" sz="3200" dirty="0" smtClean="0">
                <a:ln>
                  <a:noFill/>
                </a:ln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 </a:t>
            </a:r>
            <a:r>
              <a:rPr lang="es-ES" sz="3200" dirty="0" err="1" smtClean="0">
                <a:ln>
                  <a:noFill/>
                </a:ln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ln>
                  <a:noFill/>
                </a:ln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ln>
                  <a:noFill/>
                </a:ln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ln>
                  <a:noFill/>
                </a:ln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ln>
                  <a:noFill/>
                </a:ln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texto.Texto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.</a:t>
            </a:r>
            <a:endParaRPr lang="es-MX" sz="3200" b="1" strike="sngStrik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</a:pPr>
            <a:endParaRPr lang="es-MX" sz="3200" b="1" strike="sngStrik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2386B4D-10F3-DA2F-2387-6EC9B3B7D5AF}"/>
              </a:ext>
            </a:extLst>
          </p:cNvPr>
          <p:cNvSpPr txBox="1"/>
          <p:nvPr userDrawn="1"/>
        </p:nvSpPr>
        <p:spPr>
          <a:xfrm>
            <a:off x="1034517" y="2010209"/>
            <a:ext cx="3029284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ESCRIBA EL TÍTULO DE SU INVESTIGACIÓN AQUÍ, </a:t>
            </a:r>
          </a:p>
          <a:p>
            <a:pPr algn="ctr"/>
            <a:r>
              <a:rPr lang="es-ES" sz="80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POR FAVOR CONSIDERE UN MÁXIMO 15 PALABRAS</a:t>
            </a:r>
            <a:endParaRPr lang="es-MX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7BAE206-8CA1-6C79-72C3-3C33CA35701B}"/>
              </a:ext>
            </a:extLst>
          </p:cNvPr>
          <p:cNvSpPr txBox="1">
            <a:spLocks/>
          </p:cNvSpPr>
          <p:nvPr userDrawn="1"/>
        </p:nvSpPr>
        <p:spPr>
          <a:xfrm>
            <a:off x="1175321" y="34433297"/>
            <a:ext cx="142301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800" dirty="0">
                <a:latin typeface="Arial" panose="020B0604020202020204" pitchFamily="34" charset="0"/>
                <a:cs typeface="Arial" panose="020B0604020202020204" pitchFamily="34" charset="0"/>
              </a:rPr>
              <a:t>Figura 1. </a:t>
            </a:r>
            <a:r>
              <a:rPr lang="es-MX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Esta es la medida de letra más pequeña que podría utilizar. </a:t>
            </a:r>
            <a:r>
              <a:rPr lang="es-ES" sz="2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Texto </a:t>
            </a:r>
            <a:r>
              <a:rPr lang="es-ES" sz="28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texto</a:t>
            </a:r>
            <a:r>
              <a:rPr lang="es-ES" sz="2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texto</a:t>
            </a:r>
            <a:r>
              <a:rPr lang="es-ES" sz="2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texto</a:t>
            </a:r>
            <a:r>
              <a:rPr lang="es-ES" sz="2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texto</a:t>
            </a:r>
            <a:r>
              <a:rPr lang="es-ES" sz="2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texto</a:t>
            </a:r>
            <a:r>
              <a:rPr lang="es-ES" sz="2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texto</a:t>
            </a:r>
            <a:r>
              <a:rPr lang="es-ES" sz="2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texto</a:t>
            </a:r>
            <a:r>
              <a:rPr lang="es-ES" sz="2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texto</a:t>
            </a:r>
            <a:r>
              <a:rPr lang="es-ES" sz="2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texto</a:t>
            </a:r>
            <a:r>
              <a:rPr lang="es-ES" sz="2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endParaRPr lang="es-MX" sz="2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B28C115-1B4E-C6DB-35F9-00E51EAA1D5D}"/>
              </a:ext>
            </a:extLst>
          </p:cNvPr>
          <p:cNvSpPr txBox="1"/>
          <p:nvPr userDrawn="1"/>
        </p:nvSpPr>
        <p:spPr>
          <a:xfrm>
            <a:off x="16672349" y="36057501"/>
            <a:ext cx="15120000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Bibliografía</a:t>
            </a:r>
            <a:r>
              <a:rPr lang="es-MX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895350" indent="-895350" algn="just"/>
            <a:r>
              <a:rPr lang="es-MX" sz="2800" dirty="0">
                <a:latin typeface="Arial" panose="020B0604020202020204" pitchFamily="34" charset="0"/>
                <a:cs typeface="Arial" panose="020B0604020202020204" pitchFamily="34" charset="0"/>
              </a:rPr>
              <a:t>Esta es la letra más pequeña que podría utilizar. </a:t>
            </a:r>
            <a:r>
              <a:rPr lang="es-ES" sz="28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.</a:t>
            </a:r>
          </a:p>
          <a:p>
            <a:pPr marL="895350" indent="-895350" algn="just"/>
            <a:r>
              <a:rPr lang="es-ES" sz="28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endParaRPr lang="es-ES" sz="2800" dirty="0" smtClean="0"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 Unicode MS"/>
              <a:cs typeface="Arial" panose="020B0604020202020204" pitchFamily="34" charset="0"/>
            </a:endParaRPr>
          </a:p>
          <a:p>
            <a:pPr marL="895350" indent="-895350" algn="just"/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endParaRPr lang="es-ES" sz="2800" dirty="0" smtClean="0"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 Unicode MS"/>
              <a:cs typeface="Arial" panose="020B0604020202020204" pitchFamily="34" charset="0"/>
            </a:endParaRPr>
          </a:p>
          <a:p>
            <a:pPr marL="895350" indent="-895350" algn="just"/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endParaRPr lang="es-ES" sz="2800" dirty="0" smtClean="0"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 Unicode MS"/>
              <a:cs typeface="Arial" panose="020B0604020202020204" pitchFamily="34" charset="0"/>
            </a:endParaRPr>
          </a:p>
          <a:p>
            <a:pPr marL="895350" indent="-895350" algn="just"/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endParaRPr lang="es-ES" sz="2800" dirty="0" smtClean="0"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 Unicode MS"/>
              <a:cs typeface="Arial" panose="020B0604020202020204" pitchFamily="34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C6781BA7-508D-8A6D-FAF1-FBA5EC04EC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9893" y="14952344"/>
            <a:ext cx="14844913" cy="9729548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16D68578-C75C-7A48-5435-93714DE03BE4}"/>
              </a:ext>
            </a:extLst>
          </p:cNvPr>
          <p:cNvSpPr txBox="1"/>
          <p:nvPr userDrawn="1"/>
        </p:nvSpPr>
        <p:spPr>
          <a:xfrm>
            <a:off x="16672349" y="7552734"/>
            <a:ext cx="15120000" cy="746948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s-MX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  <a:p>
            <a:pPr algn="just">
              <a:lnSpc>
                <a:spcPct val="107000"/>
              </a:lnSpc>
            </a:pPr>
            <a:r>
              <a:rPr lang="es-MX" sz="3200" dirty="0">
                <a:latin typeface="Arial" panose="020B0604020202020204" pitchFamily="34" charset="0"/>
                <a:cs typeface="Arial" panose="020B0604020202020204" pitchFamily="34" charset="0"/>
              </a:rPr>
              <a:t>Tamaño de letra variable, podría aumentarlo o disminuirlo, siempre y cuando la medida no sea menor al indicado en el pie de </a:t>
            </a:r>
            <a:r>
              <a:rPr lang="es-MX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Figura. T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texto.Texto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texto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.</a:t>
            </a:r>
            <a:endParaRPr lang="es-MX" sz="3200" b="1" strike="sngStrik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6D68578-C75C-7A48-5435-93714DE03BE4}"/>
              </a:ext>
            </a:extLst>
          </p:cNvPr>
          <p:cNvSpPr txBox="1"/>
          <p:nvPr userDrawn="1"/>
        </p:nvSpPr>
        <p:spPr>
          <a:xfrm>
            <a:off x="730377" y="20128544"/>
            <a:ext cx="15120000" cy="5888663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s-MX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Materiales y Métodos</a:t>
            </a:r>
          </a:p>
          <a:p>
            <a:pPr algn="just">
              <a:lnSpc>
                <a:spcPct val="107000"/>
              </a:lnSpc>
            </a:pPr>
            <a:r>
              <a:rPr lang="es-MX" sz="3200" dirty="0">
                <a:latin typeface="Arial" panose="020B0604020202020204" pitchFamily="34" charset="0"/>
                <a:cs typeface="Arial" panose="020B0604020202020204" pitchFamily="34" charset="0"/>
              </a:rPr>
              <a:t>Tamaño de letra variable, podría aumentarlo o disminuirlo, siempre y cuando la medida no sea menor al indicado en el pie de </a:t>
            </a:r>
            <a:r>
              <a:rPr lang="es-MX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Figura. 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texto.Texto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texto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.</a:t>
            </a:r>
            <a:endParaRPr lang="es-MX" sz="3200" b="1" strike="sngStrik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6D68578-C75C-7A48-5435-93714DE03BE4}"/>
              </a:ext>
            </a:extLst>
          </p:cNvPr>
          <p:cNvSpPr txBox="1"/>
          <p:nvPr userDrawn="1"/>
        </p:nvSpPr>
        <p:spPr>
          <a:xfrm>
            <a:off x="730377" y="35744328"/>
            <a:ext cx="15120000" cy="536172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s-MX" sz="3200" dirty="0">
                <a:latin typeface="Arial" panose="020B0604020202020204" pitchFamily="34" charset="0"/>
                <a:cs typeface="Arial" panose="020B0604020202020204" pitchFamily="34" charset="0"/>
              </a:rPr>
              <a:t>Tamaño de letra variable, podría aumentarlo o disminuirlo, siempre y cuando la medida no sea menor al indicado en el pie de </a:t>
            </a:r>
            <a:r>
              <a:rPr lang="es-MX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Figura. 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texto.Texto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texto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.</a:t>
            </a:r>
            <a:endParaRPr lang="es-MX" sz="3200" b="1" strike="sngStrik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6D68578-C75C-7A48-5435-93714DE03BE4}"/>
              </a:ext>
            </a:extLst>
          </p:cNvPr>
          <p:cNvSpPr txBox="1"/>
          <p:nvPr userDrawn="1"/>
        </p:nvSpPr>
        <p:spPr>
          <a:xfrm>
            <a:off x="16672349" y="26550135"/>
            <a:ext cx="15120000" cy="905029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s-MX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  <a:p>
            <a:pPr algn="just">
              <a:lnSpc>
                <a:spcPct val="107000"/>
              </a:lnSpc>
            </a:pPr>
            <a:r>
              <a:rPr lang="es-MX" sz="3200" dirty="0">
                <a:latin typeface="Arial" panose="020B0604020202020204" pitchFamily="34" charset="0"/>
                <a:cs typeface="Arial" panose="020B0604020202020204" pitchFamily="34" charset="0"/>
              </a:rPr>
              <a:t>Tamaño de letra variable, podría aumentarlo o disminuirlo, siempre y cuando la medida no sea menor al indicado en el pie de </a:t>
            </a:r>
            <a:r>
              <a:rPr lang="es-MX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Figura. 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.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Texto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.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Texto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.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Texto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.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Texto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. Texto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. Texto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.</a:t>
            </a:r>
            <a:endParaRPr lang="es-MX" sz="3200" b="1" strike="sngStrik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magen 16"/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  <a14:imgEffect>
                      <a14:sharpenSoften amount="-250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250" y="14325258"/>
            <a:ext cx="12376254" cy="544636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8" name="Imagen 1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588" y="26374129"/>
            <a:ext cx="14027579" cy="7702246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E7BAE206-8CA1-6C79-72C3-3C33CA35701B}"/>
              </a:ext>
            </a:extLst>
          </p:cNvPr>
          <p:cNvSpPr txBox="1">
            <a:spLocks/>
          </p:cNvSpPr>
          <p:nvPr userDrawn="1"/>
        </p:nvSpPr>
        <p:spPr>
          <a:xfrm>
            <a:off x="17117293" y="25138960"/>
            <a:ext cx="142301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800" dirty="0">
                <a:latin typeface="Arial" panose="020B0604020202020204" pitchFamily="34" charset="0"/>
                <a:cs typeface="Arial" panose="020B0604020202020204" pitchFamily="34" charset="0"/>
              </a:rPr>
              <a:t>Figura </a:t>
            </a:r>
            <a:r>
              <a:rPr lang="es-MX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s-MX" sz="2800" dirty="0">
                <a:latin typeface="Arial" panose="020B0604020202020204" pitchFamily="34" charset="0"/>
                <a:cs typeface="Arial" panose="020B0604020202020204" pitchFamily="34" charset="0"/>
              </a:rPr>
              <a:t>Esta es </a:t>
            </a:r>
            <a:r>
              <a:rPr lang="es-MX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 medida de </a:t>
            </a:r>
            <a:r>
              <a:rPr lang="es-MX" sz="2800" dirty="0">
                <a:latin typeface="Arial" panose="020B0604020202020204" pitchFamily="34" charset="0"/>
                <a:cs typeface="Arial" panose="020B0604020202020204" pitchFamily="34" charset="0"/>
              </a:rPr>
              <a:t>letra más pequeña que podría utilizar. </a:t>
            </a:r>
            <a:r>
              <a:rPr lang="es-ES" sz="2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Texto </a:t>
            </a:r>
            <a:r>
              <a:rPr lang="es-ES" sz="28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texto</a:t>
            </a:r>
            <a:r>
              <a:rPr lang="es-ES" sz="2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texto</a:t>
            </a:r>
            <a:r>
              <a:rPr lang="es-ES" sz="2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texto</a:t>
            </a:r>
            <a:r>
              <a:rPr lang="es-ES" sz="2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texto</a:t>
            </a:r>
            <a:r>
              <a:rPr lang="es-ES" sz="2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texto</a:t>
            </a:r>
            <a:r>
              <a:rPr lang="es-ES" sz="2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texto</a:t>
            </a:r>
            <a:r>
              <a:rPr lang="es-ES" sz="2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texto</a:t>
            </a:r>
            <a:r>
              <a:rPr lang="es-ES" sz="2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texto</a:t>
            </a:r>
            <a:r>
              <a:rPr lang="es-ES" sz="2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texto</a:t>
            </a:r>
            <a:r>
              <a:rPr lang="es-ES" sz="2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.</a:t>
            </a:r>
            <a:endParaRPr lang="es-MX" sz="2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7988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E592C-EB93-4780-91B3-0B0A80F7F3E4}" type="datetimeFigureOut">
              <a:rPr lang="es-MX" smtClean="0"/>
              <a:t>20/09/2026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89381-3B15-4AE6-B73E-0A203C173A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95395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E592C-EB93-4780-91B3-0B0A80F7F3E4}" type="datetimeFigureOut">
              <a:rPr lang="es-MX" smtClean="0"/>
              <a:t>20/09/2026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89381-3B15-4AE6-B73E-0A203C173A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86616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E592C-EB93-4780-91B3-0B0A80F7F3E4}" type="datetimeFigureOut">
              <a:rPr lang="es-MX" smtClean="0"/>
              <a:t>20/09/2026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89381-3B15-4AE6-B73E-0A203C173A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78652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E592C-EB93-4780-91B3-0B0A80F7F3E4}" type="datetimeFigureOut">
              <a:rPr lang="es-MX" smtClean="0"/>
              <a:t>20/09/2026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89381-3B15-4AE6-B73E-0A203C173A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3934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E592C-EB93-4780-91B3-0B0A80F7F3E4}" type="datetimeFigureOut">
              <a:rPr lang="es-MX" smtClean="0"/>
              <a:t>20/09/2026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89381-3B15-4AE6-B73E-0A203C173A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9280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E592C-EB93-4780-91B3-0B0A80F7F3E4}" type="datetimeFigureOut">
              <a:rPr lang="es-MX" smtClean="0"/>
              <a:t>20/09/2026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89381-3B15-4AE6-B73E-0A203C173A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59434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E592C-EB93-4780-91B3-0B0A80F7F3E4}" type="datetimeFigureOut">
              <a:rPr lang="es-MX" smtClean="0"/>
              <a:t>20/09/2026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89381-3B15-4AE6-B73E-0A203C173A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57005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E592C-EB93-4780-91B3-0B0A80F7F3E4}" type="datetimeFigureOut">
              <a:rPr lang="es-MX" smtClean="0"/>
              <a:t>20/09/2026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89381-3B15-4AE6-B73E-0A203C173A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00604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E592C-EB93-4780-91B3-0B0A80F7F3E4}" type="datetimeFigureOut">
              <a:rPr lang="es-MX" smtClean="0"/>
              <a:t>20/09/2026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89381-3B15-4AE6-B73E-0A203C173A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45971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E592C-EB93-4780-91B3-0B0A80F7F3E4}" type="datetimeFigureOut">
              <a:rPr lang="es-MX" smtClean="0"/>
              <a:t>20/09/2026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89381-3B15-4AE6-B73E-0A203C173A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591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EE592C-EB93-4780-91B3-0B0A80F7F3E4}" type="datetimeFigureOut">
              <a:rPr lang="es-MX" smtClean="0"/>
              <a:t>20/09/2026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89381-3B15-4AE6-B73E-0A203C173AF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28621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8C0B9691-CD03-5E5D-533A-A581350D2662}"/>
              </a:ext>
            </a:extLst>
          </p:cNvPr>
          <p:cNvSpPr txBox="1"/>
          <p:nvPr/>
        </p:nvSpPr>
        <p:spPr>
          <a:xfrm>
            <a:off x="939755" y="4682186"/>
            <a:ext cx="30387608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4000" b="1" dirty="0" smtClean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Nombre Apellido-Apellido</a:t>
            </a:r>
            <a:r>
              <a:rPr lang="es-ES_tradnl" sz="4000" b="1" baseline="30000" dirty="0" smtClean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1</a:t>
            </a:r>
            <a:r>
              <a:rPr lang="es-MX" sz="40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; </a:t>
            </a:r>
            <a:r>
              <a:rPr lang="es-MX" sz="40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Nombre </a:t>
            </a:r>
            <a:r>
              <a:rPr lang="es-MX" sz="4000" dirty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Apellido-Apellido</a:t>
            </a:r>
            <a:r>
              <a:rPr lang="es-ES_tradnl" sz="4000" baseline="30000" dirty="0" smtClean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2</a:t>
            </a:r>
            <a:r>
              <a:rPr lang="es-MX" sz="40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, </a:t>
            </a:r>
            <a:r>
              <a:rPr lang="es-MX" sz="40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Nombre </a:t>
            </a:r>
            <a:r>
              <a:rPr lang="es-MX" sz="4000" dirty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Apellido-Apellido</a:t>
            </a:r>
            <a:r>
              <a:rPr lang="es-ES_tradnl" sz="4000" baseline="30000" dirty="0" smtClean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1</a:t>
            </a:r>
            <a:r>
              <a:rPr lang="es-ES_tradnl" sz="4000" dirty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, </a:t>
            </a:r>
            <a:r>
              <a:rPr lang="es-MX" sz="40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Nombre </a:t>
            </a:r>
            <a:r>
              <a:rPr lang="es-MX" sz="4000" dirty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Apellido-Apellido</a:t>
            </a:r>
            <a:r>
              <a:rPr lang="es-ES_tradnl" sz="4000" baseline="30000" dirty="0" smtClean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3</a:t>
            </a:r>
            <a:endParaRPr lang="es-MX" sz="40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 Unicode MS"/>
              <a:cs typeface="Arial" panose="020B0604020202020204" pitchFamily="34" charset="0"/>
            </a:endParaRPr>
          </a:p>
          <a:p>
            <a:pPr algn="ctr"/>
            <a:r>
              <a:rPr lang="es-ES_tradnl" sz="4000" baseline="30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s-ES_tradnl" sz="4000" dirty="0" smtClean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Adscripción. </a:t>
            </a:r>
            <a:r>
              <a:rPr lang="es-ES" sz="4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Email: </a:t>
            </a:r>
            <a:endParaRPr lang="es-MX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es-ES_tradnl" sz="4000" baseline="30000" dirty="0" smtClean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2</a:t>
            </a:r>
            <a:r>
              <a:rPr lang="es-ES_tradnl" sz="4000" dirty="0" smtClean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Adscripción – </a:t>
            </a:r>
            <a:r>
              <a:rPr lang="es-MX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Este </a:t>
            </a:r>
            <a:r>
              <a:rPr lang="es-MX" sz="4000" dirty="0">
                <a:latin typeface="Arial" panose="020B0604020202020204" pitchFamily="34" charset="0"/>
                <a:cs typeface="Arial" panose="020B0604020202020204" pitchFamily="34" charset="0"/>
              </a:rPr>
              <a:t>es </a:t>
            </a:r>
            <a:r>
              <a:rPr lang="es-MX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el tamaño de letra que </a:t>
            </a:r>
            <a:r>
              <a:rPr lang="es-MX" sz="4000" dirty="0">
                <a:latin typeface="Arial" panose="020B0604020202020204" pitchFamily="34" charset="0"/>
                <a:cs typeface="Arial" panose="020B0604020202020204" pitchFamily="34" charset="0"/>
              </a:rPr>
              <a:t>podría utilizar. </a:t>
            </a:r>
            <a:r>
              <a:rPr lang="es-ES_tradnl" sz="4000" dirty="0" smtClean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. </a:t>
            </a:r>
            <a:endParaRPr lang="es-MX" sz="40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 Unicode MS"/>
              <a:cs typeface="Arial" panose="020B0604020202020204" pitchFamily="34" charset="0"/>
            </a:endParaRPr>
          </a:p>
          <a:p>
            <a:pPr algn="ctr"/>
            <a:r>
              <a:rPr lang="es-ES" sz="4000" baseline="30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s-ES" sz="40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Adscripción</a:t>
            </a:r>
            <a:r>
              <a:rPr lang="es-ES_tradnl" sz="4000" dirty="0" smtClean="0">
                <a:ln>
                  <a:noFill/>
                </a:ln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lang="es-MX" sz="4000" dirty="0">
              <a:ln>
                <a:noFill/>
              </a:ln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6D68578-C75C-7A48-5435-93714DE03BE4}"/>
              </a:ext>
            </a:extLst>
          </p:cNvPr>
          <p:cNvSpPr txBox="1"/>
          <p:nvPr/>
        </p:nvSpPr>
        <p:spPr>
          <a:xfrm>
            <a:off x="730377" y="7552734"/>
            <a:ext cx="15120000" cy="6942542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s-MX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  <a:p>
            <a:pPr algn="just">
              <a:lnSpc>
                <a:spcPct val="107000"/>
              </a:lnSpc>
            </a:pPr>
            <a:r>
              <a:rPr lang="es-MX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Tamaño de letra variable, podría aumentarlo o disminuirlo, siempre y cuando la medida no sea menor al indicado en el pie de Figura. </a:t>
            </a:r>
            <a:r>
              <a:rPr lang="es-ES" sz="3200" dirty="0" smtClean="0">
                <a:ln>
                  <a:noFill/>
                </a:ln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 </a:t>
            </a:r>
            <a:r>
              <a:rPr lang="es-ES" sz="3200" dirty="0" err="1" smtClean="0">
                <a:ln>
                  <a:noFill/>
                </a:ln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ln>
                  <a:noFill/>
                </a:ln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ln>
                  <a:noFill/>
                </a:ln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ln>
                  <a:noFill/>
                </a:ln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ln>
                  <a:noFill/>
                </a:ln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texto.Texto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texto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.</a:t>
            </a:r>
            <a:endParaRPr lang="es-MX" sz="3200" b="1" strike="sngStrike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</a:pPr>
            <a:endParaRPr lang="es-MX" sz="3200" b="1" strike="sngStrik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2386B4D-10F3-DA2F-2387-6EC9B3B7D5AF}"/>
              </a:ext>
            </a:extLst>
          </p:cNvPr>
          <p:cNvSpPr txBox="1"/>
          <p:nvPr/>
        </p:nvSpPr>
        <p:spPr>
          <a:xfrm>
            <a:off x="1034517" y="2010209"/>
            <a:ext cx="3029284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ESCRIBA EL </a:t>
            </a:r>
            <a:r>
              <a:rPr lang="es-ES" sz="80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TÍTULO </a:t>
            </a:r>
            <a:r>
              <a:rPr lang="es-ES" sz="80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DE SU INVESTIGACIÓN AQUÍ, </a:t>
            </a:r>
          </a:p>
          <a:p>
            <a:pPr algn="ctr"/>
            <a:r>
              <a:rPr lang="es-ES" sz="8000" b="1" dirty="0" smtClean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POR FAVOR CONSIDERE UN MÁXIMO 15 PALABRAS</a:t>
            </a:r>
            <a:endParaRPr lang="es-MX" sz="8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7BAE206-8CA1-6C79-72C3-3C33CA35701B}"/>
              </a:ext>
            </a:extLst>
          </p:cNvPr>
          <p:cNvSpPr txBox="1">
            <a:spLocks/>
          </p:cNvSpPr>
          <p:nvPr/>
        </p:nvSpPr>
        <p:spPr>
          <a:xfrm>
            <a:off x="1175321" y="34433297"/>
            <a:ext cx="142301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800" dirty="0">
                <a:latin typeface="Arial" panose="020B0604020202020204" pitchFamily="34" charset="0"/>
                <a:cs typeface="Arial" panose="020B0604020202020204" pitchFamily="34" charset="0"/>
              </a:rPr>
              <a:t>Figura 1. </a:t>
            </a:r>
            <a:r>
              <a:rPr lang="es-MX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Esta es la medida de letra más pequeña que podría utilizar. </a:t>
            </a:r>
            <a:r>
              <a:rPr lang="es-ES" sz="2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Texto </a:t>
            </a:r>
            <a:r>
              <a:rPr lang="es-ES" sz="28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texto</a:t>
            </a:r>
            <a:r>
              <a:rPr lang="es-ES" sz="2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texto</a:t>
            </a:r>
            <a:r>
              <a:rPr lang="es-ES" sz="2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texto</a:t>
            </a:r>
            <a:r>
              <a:rPr lang="es-ES" sz="2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texto</a:t>
            </a:r>
            <a:r>
              <a:rPr lang="es-ES" sz="2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texto</a:t>
            </a:r>
            <a:r>
              <a:rPr lang="es-ES" sz="2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texto</a:t>
            </a:r>
            <a:r>
              <a:rPr lang="es-ES" sz="2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texto</a:t>
            </a:r>
            <a:r>
              <a:rPr lang="es-ES" sz="2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texto</a:t>
            </a:r>
            <a:r>
              <a:rPr lang="es-ES" sz="2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texto</a:t>
            </a:r>
            <a:r>
              <a:rPr lang="es-ES" sz="2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endParaRPr lang="es-MX" sz="2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B28C115-1B4E-C6DB-35F9-00E51EAA1D5D}"/>
              </a:ext>
            </a:extLst>
          </p:cNvPr>
          <p:cNvSpPr txBox="1"/>
          <p:nvPr/>
        </p:nvSpPr>
        <p:spPr>
          <a:xfrm>
            <a:off x="16672349" y="36057501"/>
            <a:ext cx="15120000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Bibliografía</a:t>
            </a:r>
            <a:r>
              <a:rPr lang="es-MX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895350" indent="-895350" algn="just"/>
            <a:r>
              <a:rPr lang="es-MX" sz="2800" dirty="0">
                <a:latin typeface="Arial" panose="020B0604020202020204" pitchFamily="34" charset="0"/>
                <a:cs typeface="Arial" panose="020B0604020202020204" pitchFamily="34" charset="0"/>
              </a:rPr>
              <a:t>Esta es la letra más pequeña que podría utilizar. </a:t>
            </a:r>
            <a:r>
              <a:rPr lang="es-ES" sz="28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.</a:t>
            </a:r>
          </a:p>
          <a:p>
            <a:pPr marL="895350" indent="-895350" algn="just"/>
            <a:r>
              <a:rPr lang="es-ES" sz="28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endParaRPr lang="es-ES" sz="2800" dirty="0" smtClean="0"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 Unicode MS"/>
              <a:cs typeface="Arial" panose="020B0604020202020204" pitchFamily="34" charset="0"/>
            </a:endParaRPr>
          </a:p>
          <a:p>
            <a:pPr marL="895350" indent="-895350" algn="just"/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endParaRPr lang="es-ES" sz="2800" dirty="0" smtClean="0"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 Unicode MS"/>
              <a:cs typeface="Arial" panose="020B0604020202020204" pitchFamily="34" charset="0"/>
            </a:endParaRPr>
          </a:p>
          <a:p>
            <a:pPr marL="895350" indent="-895350" algn="just"/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endParaRPr lang="es-ES" sz="2800" dirty="0" smtClean="0"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 Unicode MS"/>
              <a:cs typeface="Arial" panose="020B0604020202020204" pitchFamily="34" charset="0"/>
            </a:endParaRPr>
          </a:p>
          <a:p>
            <a:pPr marL="895350" indent="-895350" algn="just"/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endParaRPr lang="es-ES" sz="2800" dirty="0" smtClean="0"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 Unicode MS"/>
              <a:cs typeface="Arial" panose="020B06040202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6781BA7-508D-8A6D-FAF1-FBA5EC04EC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9893" y="14952344"/>
            <a:ext cx="14844913" cy="9729548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16D68578-C75C-7A48-5435-93714DE03BE4}"/>
              </a:ext>
            </a:extLst>
          </p:cNvPr>
          <p:cNvSpPr txBox="1"/>
          <p:nvPr/>
        </p:nvSpPr>
        <p:spPr>
          <a:xfrm>
            <a:off x="16672349" y="7552734"/>
            <a:ext cx="15120000" cy="746948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s-MX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  <a:p>
            <a:pPr algn="just">
              <a:lnSpc>
                <a:spcPct val="107000"/>
              </a:lnSpc>
            </a:pPr>
            <a:r>
              <a:rPr lang="es-MX" sz="3200" dirty="0">
                <a:latin typeface="Arial" panose="020B0604020202020204" pitchFamily="34" charset="0"/>
                <a:cs typeface="Arial" panose="020B0604020202020204" pitchFamily="34" charset="0"/>
              </a:rPr>
              <a:t>Tamaño de letra variable, podría aumentarlo o disminuirlo, siempre y cuando la medida no sea menor al indicado en el pie de </a:t>
            </a:r>
            <a:r>
              <a:rPr lang="es-MX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Figura. T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texto.Texto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texto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.</a:t>
            </a:r>
            <a:endParaRPr lang="es-MX" sz="3200" b="1" strike="sngStrik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6D68578-C75C-7A48-5435-93714DE03BE4}"/>
              </a:ext>
            </a:extLst>
          </p:cNvPr>
          <p:cNvSpPr txBox="1"/>
          <p:nvPr/>
        </p:nvSpPr>
        <p:spPr>
          <a:xfrm>
            <a:off x="730377" y="20128544"/>
            <a:ext cx="15120000" cy="5888663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s-MX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Materiales y Métodos</a:t>
            </a:r>
          </a:p>
          <a:p>
            <a:pPr algn="just">
              <a:lnSpc>
                <a:spcPct val="107000"/>
              </a:lnSpc>
            </a:pPr>
            <a:r>
              <a:rPr lang="es-MX" sz="3200" dirty="0">
                <a:latin typeface="Arial" panose="020B0604020202020204" pitchFamily="34" charset="0"/>
                <a:cs typeface="Arial" panose="020B0604020202020204" pitchFamily="34" charset="0"/>
              </a:rPr>
              <a:t>Tamaño de letra variable, podría aumentarlo o disminuirlo, siempre y cuando la medida no sea menor al indicado en el pie de </a:t>
            </a:r>
            <a:r>
              <a:rPr lang="es-MX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Figura. 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texto.Texto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texto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.</a:t>
            </a:r>
            <a:endParaRPr lang="es-MX" sz="3200" b="1" strike="sngStrik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6D68578-C75C-7A48-5435-93714DE03BE4}"/>
              </a:ext>
            </a:extLst>
          </p:cNvPr>
          <p:cNvSpPr txBox="1"/>
          <p:nvPr/>
        </p:nvSpPr>
        <p:spPr>
          <a:xfrm>
            <a:off x="730377" y="35744328"/>
            <a:ext cx="15120000" cy="536172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s-MX" sz="3200" dirty="0">
                <a:latin typeface="Arial" panose="020B0604020202020204" pitchFamily="34" charset="0"/>
                <a:cs typeface="Arial" panose="020B0604020202020204" pitchFamily="34" charset="0"/>
              </a:rPr>
              <a:t>Tamaño de letra variable, podría aumentarlo o disminuirlo, siempre y cuando la medida no sea menor al indicado en el pie de </a:t>
            </a:r>
            <a:r>
              <a:rPr lang="es-MX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Figura. 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texto.Texto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texto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.</a:t>
            </a:r>
            <a:endParaRPr lang="es-MX" sz="3200" b="1" strike="sngStrik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6D68578-C75C-7A48-5435-93714DE03BE4}"/>
              </a:ext>
            </a:extLst>
          </p:cNvPr>
          <p:cNvSpPr txBox="1"/>
          <p:nvPr/>
        </p:nvSpPr>
        <p:spPr>
          <a:xfrm>
            <a:off x="16672349" y="26550135"/>
            <a:ext cx="15120000" cy="9050298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s-MX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  <a:p>
            <a:pPr algn="just">
              <a:lnSpc>
                <a:spcPct val="107000"/>
              </a:lnSpc>
            </a:pPr>
            <a:r>
              <a:rPr lang="es-MX" sz="3200" dirty="0">
                <a:latin typeface="Arial" panose="020B0604020202020204" pitchFamily="34" charset="0"/>
                <a:cs typeface="Arial" panose="020B0604020202020204" pitchFamily="34" charset="0"/>
              </a:rPr>
              <a:t>Tamaño de letra variable, podría aumentarlo o disminuirlo, siempre y cuando la medida no sea menor al indicado en el pie de </a:t>
            </a:r>
            <a:r>
              <a:rPr lang="es-MX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Figura. 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.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Texto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.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Texto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.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Texto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.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Texto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. Texto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. Texto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32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32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.</a:t>
            </a:r>
            <a:endParaRPr lang="es-MX" sz="3200" b="1" strike="sngStrik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Texturizer/>
                    </a14:imgEffect>
                    <a14:imgEffect>
                      <a14:sharpenSoften amount="-250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2250" y="14325258"/>
            <a:ext cx="12376254" cy="5446364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588" y="26374129"/>
            <a:ext cx="14027579" cy="7702246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E7BAE206-8CA1-6C79-72C3-3C33CA35701B}"/>
              </a:ext>
            </a:extLst>
          </p:cNvPr>
          <p:cNvSpPr txBox="1">
            <a:spLocks/>
          </p:cNvSpPr>
          <p:nvPr/>
        </p:nvSpPr>
        <p:spPr>
          <a:xfrm>
            <a:off x="17117293" y="25138960"/>
            <a:ext cx="142301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800" dirty="0">
                <a:latin typeface="Arial" panose="020B0604020202020204" pitchFamily="34" charset="0"/>
                <a:cs typeface="Arial" panose="020B0604020202020204" pitchFamily="34" charset="0"/>
              </a:rPr>
              <a:t>Figura </a:t>
            </a:r>
            <a:r>
              <a:rPr lang="es-MX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s-MX" sz="2800" dirty="0">
                <a:latin typeface="Arial" panose="020B0604020202020204" pitchFamily="34" charset="0"/>
                <a:cs typeface="Arial" panose="020B0604020202020204" pitchFamily="34" charset="0"/>
              </a:rPr>
              <a:t>Esta es </a:t>
            </a:r>
            <a:r>
              <a:rPr lang="es-MX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 medida de </a:t>
            </a:r>
            <a:r>
              <a:rPr lang="es-MX" sz="2800" dirty="0">
                <a:latin typeface="Arial" panose="020B0604020202020204" pitchFamily="34" charset="0"/>
                <a:cs typeface="Arial" panose="020B0604020202020204" pitchFamily="34" charset="0"/>
              </a:rPr>
              <a:t>letra más pequeña que podría utilizar. </a:t>
            </a:r>
            <a:r>
              <a:rPr lang="es-ES" sz="2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Texto </a:t>
            </a:r>
            <a:r>
              <a:rPr lang="es-ES" sz="28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texto</a:t>
            </a:r>
            <a:r>
              <a:rPr lang="es-ES" sz="2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texto</a:t>
            </a:r>
            <a:r>
              <a:rPr lang="es-ES" sz="2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texto</a:t>
            </a:r>
            <a:r>
              <a:rPr lang="es-ES" sz="2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texto</a:t>
            </a:r>
            <a:r>
              <a:rPr lang="es-ES" sz="2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texto</a:t>
            </a:r>
            <a:r>
              <a:rPr lang="es-ES" sz="2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texto</a:t>
            </a:r>
            <a:r>
              <a:rPr lang="es-ES" sz="2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texto</a:t>
            </a:r>
            <a:r>
              <a:rPr lang="es-ES" sz="2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texto</a:t>
            </a:r>
            <a:r>
              <a:rPr lang="es-ES" sz="2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texto</a:t>
            </a:r>
            <a:r>
              <a:rPr lang="es-ES" sz="28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2800" dirty="0" err="1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err="1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texto</a:t>
            </a:r>
            <a:r>
              <a:rPr lang="es-ES" sz="2800" dirty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s-ES" sz="2800" dirty="0" smtClean="0"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.</a:t>
            </a:r>
            <a:endParaRPr lang="es-MX" sz="2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820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XXX Plantilla Póster.potx" id="{09705A95-7D76-4142-911B-1347C46A0B1A}" vid="{6974C24A-178B-478D-A881-CF1453191F2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2A86CB808C7C74F8CE8C29493C651E6" ma:contentTypeVersion="13" ma:contentTypeDescription="Crear nuevo documento." ma:contentTypeScope="" ma:versionID="e8bf2de5727d06dc0f74b7369c6306e6">
  <xsd:schema xmlns:xsd="http://www.w3.org/2001/XMLSchema" xmlns:xs="http://www.w3.org/2001/XMLSchema" xmlns:p="http://schemas.microsoft.com/office/2006/metadata/properties" xmlns:ns2="b87dd89d-3824-4722-999d-f5917d2a57f2" xmlns:ns3="70e9c48e-8a25-4a1d-a9f6-b4cf3d7514d9" targetNamespace="http://schemas.microsoft.com/office/2006/metadata/properties" ma:root="true" ma:fieldsID="f091c391f424fdd0220b8baeba8686da" ns2:_="" ns3:_="">
    <xsd:import namespace="b87dd89d-3824-4722-999d-f5917d2a57f2"/>
    <xsd:import namespace="70e9c48e-8a25-4a1d-a9f6-b4cf3d7514d9"/>
    <xsd:element name="properties">
      <xsd:complexType>
        <xsd:sequence>
          <xsd:element name="documentManagement">
            <xsd:complexType>
              <xsd:all>
                <xsd:element ref="ns2:ReferenceId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dd89d-3824-4722-999d-f5917d2a57f2" elementFormDefault="qualified">
    <xsd:import namespace="http://schemas.microsoft.com/office/2006/documentManagement/types"/>
    <xsd:import namespace="http://schemas.microsoft.com/office/infopath/2007/PartnerControls"/>
    <xsd:element name="ReferenceId" ma:index="8" nillable="true" ma:displayName="ReferenceId" ma:indexed="true" ma:internalName="ReferenceId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99375edc-ecdf-4f5c-9a1f-fe3446fc798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e9c48e-8a25-4a1d-a9f6-b4cf3d7514d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5e76edb-4be5-44e8-8d02-642c997f1980}" ma:internalName="TaxCatchAll" ma:showField="CatchAllData" ma:web="70e9c48e-8a25-4a1d-a9f6-b4cf3d7514d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ReferenceId xmlns="b87dd89d-3824-4722-999d-f5917d2a57f2" xsi:nil="true"/>
    <TaxCatchAll xmlns="70e9c48e-8a25-4a1d-a9f6-b4cf3d7514d9" xsi:nil="true"/>
    <lcf76f155ced4ddcb4097134ff3c332f xmlns="b87dd89d-3824-4722-999d-f5917d2a57f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BCCE045-18A1-4DC4-AEBD-BE4AC15F4EA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54BB272-D696-4FE7-9235-8F15E4BF50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7dd89d-3824-4722-999d-f5917d2a57f2"/>
    <ds:schemaRef ds:uri="70e9c48e-8a25-4a1d-a9f6-b4cf3d7514d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74CFBC2-5EFC-4FA5-BD6F-C3018FC38676}">
  <ds:schemaRefs>
    <ds:schemaRef ds:uri="70e9c48e-8a25-4a1d-a9f6-b4cf3d7514d9"/>
    <ds:schemaRef ds:uri="http://purl.org/dc/dcmitype/"/>
    <ds:schemaRef ds:uri="http://purl.org/dc/terms/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b87dd89d-3824-4722-999d-f5917d2a57f2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XXX_Plantilla_Cartel</Template>
  <TotalTime>5</TotalTime>
  <Words>1169</Words>
  <Application>Microsoft Office PowerPoint</Application>
  <PresentationFormat>Personalizado</PresentationFormat>
  <Paragraphs>23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 Unicode MS</vt:lpstr>
      <vt:lpstr>Arial</vt:lpstr>
      <vt:lpstr>Calibri</vt:lpstr>
      <vt:lpstr>Calibri Light</vt:lpstr>
      <vt:lpstr>Times New Roman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RodRob</dc:creator>
  <cp:lastModifiedBy>RodRob</cp:lastModifiedBy>
  <cp:revision>1</cp:revision>
  <dcterms:created xsi:type="dcterms:W3CDTF">2026-09-20T14:40:45Z</dcterms:created>
  <dcterms:modified xsi:type="dcterms:W3CDTF">2026-09-20T14:46:02Z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0x010100A2A86CB808C7C74F8CE8C29493C651E6</vt:lpwstr>
  </property>
</Properties>
</file>